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4767-D35C-4579-B636-E14926A77D9A}" v="7" dt="2021-09-27T08:42:27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 snapToGrid="0" snapToObjects="1">
      <p:cViewPr varScale="1">
        <p:scale>
          <a:sx n="94" d="100"/>
          <a:sy n="94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xiong Zhao" userId="0d9909c80c1357db" providerId="LiveId" clId="{D4E704AE-2088-42D3-9D8D-826F2E450221}"/>
    <pc:docChg chg="modSld sldOrd">
      <pc:chgData name="Shixiong Zhao" userId="0d9909c80c1357db" providerId="LiveId" clId="{D4E704AE-2088-42D3-9D8D-826F2E450221}" dt="2021-09-27T14:59:54.894" v="0"/>
      <pc:docMkLst>
        <pc:docMk/>
      </pc:docMkLst>
      <pc:sldChg chg="ord">
        <pc:chgData name="Shixiong Zhao" userId="0d9909c80c1357db" providerId="LiveId" clId="{D4E704AE-2088-42D3-9D8D-826F2E450221}" dt="2021-09-27T14:59:54.894" v="0"/>
        <pc:sldMkLst>
          <pc:docMk/>
          <pc:sldMk cId="2691587569" sldId="269"/>
        </pc:sldMkLst>
      </pc:sldChg>
    </pc:docChg>
  </pc:docChgLst>
  <pc:docChgLst>
    <pc:chgData name="Shixiong Zhao" userId="0d9909c80c1357db" providerId="LiveId" clId="{58724767-D35C-4579-B636-E14926A77D9A}"/>
    <pc:docChg chg="custSel modSld">
      <pc:chgData name="Shixiong Zhao" userId="0d9909c80c1357db" providerId="LiveId" clId="{58724767-D35C-4579-B636-E14926A77D9A}" dt="2021-09-27T09:16:51.185" v="81" actId="20577"/>
      <pc:docMkLst>
        <pc:docMk/>
      </pc:docMkLst>
      <pc:sldChg chg="modSp mod">
        <pc:chgData name="Shixiong Zhao" userId="0d9909c80c1357db" providerId="LiveId" clId="{58724767-D35C-4579-B636-E14926A77D9A}" dt="2021-09-27T08:42:45.646" v="80" actId="20577"/>
        <pc:sldMkLst>
          <pc:docMk/>
          <pc:sldMk cId="1318870256" sldId="257"/>
        </pc:sldMkLst>
        <pc:spChg chg="mod">
          <ac:chgData name="Shixiong Zhao" userId="0d9909c80c1357db" providerId="LiveId" clId="{58724767-D35C-4579-B636-E14926A77D9A}" dt="2021-09-27T08:42:45.646" v="80" actId="20577"/>
          <ac:spMkLst>
            <pc:docMk/>
            <pc:sldMk cId="1318870256" sldId="257"/>
            <ac:spMk id="3" creationId="{295D0253-E548-3548-892F-D93605764540}"/>
          </ac:spMkLst>
        </pc:spChg>
      </pc:sldChg>
      <pc:sldChg chg="modSp mod">
        <pc:chgData name="Shixiong Zhao" userId="0d9909c80c1357db" providerId="LiveId" clId="{58724767-D35C-4579-B636-E14926A77D9A}" dt="2021-09-27T09:16:51.185" v="81" actId="20577"/>
        <pc:sldMkLst>
          <pc:docMk/>
          <pc:sldMk cId="3791443022" sldId="271"/>
        </pc:sldMkLst>
        <pc:spChg chg="mod">
          <ac:chgData name="Shixiong Zhao" userId="0d9909c80c1357db" providerId="LiveId" clId="{58724767-D35C-4579-B636-E14926A77D9A}" dt="2021-09-27T09:16:51.185" v="81" actId="20577"/>
          <ac:spMkLst>
            <pc:docMk/>
            <pc:sldMk cId="3791443022" sldId="271"/>
            <ac:spMk id="3" creationId="{BA04DB6A-C76A-3E47-99DC-2746616A14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6B13-0EB4-174C-A9E5-D19C2D972BD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36067-D5C0-F148-A7BE-A89A50EC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6067-D5C0-F148-A7BE-A89A50EC6F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6067-D5C0-F148-A7BE-A89A50EC6F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6067-D5C0-F148-A7BE-A89A50EC6F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2879-63B7-A349-8C2C-64BFD241C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AB340-378B-7D41-BDB9-EE057053A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A4D1C-4EE6-6E40-9071-641AECF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2358-C939-B246-85AD-2527E408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79C46-80F3-F94F-AFDB-BBBE4C8D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E3A3-8973-F648-B68A-9914D435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C8127-6DDD-7746-A413-B4B45C1D1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9948-B75F-E54D-A4D1-EB90F285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3A913-CB6F-D74E-9609-7A6D8860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9B7D-537D-2344-BCB6-23EA3739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0F17E-F51F-E941-AAC4-5A4A5E7AB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75A91-6DA5-C543-8B9B-46793C01A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E14A-0427-EA43-B5BE-DC5359F7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C4246-A1AB-CF46-9AC1-B93D429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ED80-A5D1-E049-B7D6-4788EA82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1AEE-AE50-1D44-84D6-33D4CDA3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ADCB-247F-734E-82C7-4ABB31DDB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84BE0-F08D-834A-9696-96538733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3DC8-BE65-C349-A8AB-B45D2DEA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3E399-6174-F242-8388-0EA729AE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86AE-7D70-4846-844B-DB33C164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65E4E-14C2-6848-97FA-F3E01690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6E127-3C8B-0D4E-9288-C6723E18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C5DE-5849-5545-95B6-D04E1A89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AC49E-0290-5D41-B164-74B4C3C1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9BC4-366B-524F-BCCC-FCD051D8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315A-407C-754D-B8A0-BBC9DE3EB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16C5B-AC30-4349-8A77-7E370EAF4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473EB-76AC-FB45-B670-5851B7BD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65949-5AE4-8E4B-8010-08A1FCA6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0C4BD-6744-2F4F-9671-806E784E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3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F7FF-0FED-BD4E-BEA3-ED53FF49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FD691-D23A-F647-A998-9D882380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EF434-1FD0-5246-A18B-7CB309DEC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5B255-8815-DF42-9C49-AA6B936E4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64828-3B66-D54C-9E29-88B076AEC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2CB9A-BFDE-5B41-8E60-12626167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28A89-BA9D-DA4B-9547-155E49D5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20314-EA10-AC45-A602-C9DE9C60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C9B4-4BCA-B64B-89CC-95155674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02701-82BD-E240-9962-342D2B3F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41541-177D-BD4B-A40D-74233AC8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16F02-67EC-D740-AF46-4E03CE00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2C73F-3D5E-0F48-ADD9-6298F1AB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274C3-9865-A24F-A222-696583AC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095DB-4AB0-B545-936D-D40BEDDE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811D-C960-5F44-A89E-D0CA9CB2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C8F9-C8ED-BC41-97C7-B60E8196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42E8C-0716-5E4A-86F0-FC0BAF9A8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3C3BF-DFD6-F84E-8188-DFA3146A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82113-004C-2D41-AF36-EF5D8625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46404-3476-6445-B608-F9EF8BB3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E2E5-EDBF-CE41-A8DF-78D471D1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7EF05-7B8B-E34E-A928-B08985092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E79BD-9E41-3F4C-9F91-4D0EF033B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40339-8221-0949-A28F-4280FA22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79BD5-82E1-E24B-8D3D-C8E78445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A844C-F65F-8545-870C-D5BCDED3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0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17FF2-0D25-C44D-A84D-15840D23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F538-96A8-B84D-BDEC-E138EDC6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F425C-D853-DE47-BEC4-FB4E6B8DD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F2D6-9D49-004B-A800-53035A6B72B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AFBA-9C4E-2E41-B4DA-793BCF2BB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02CBF-CC87-4D4C-A5C4-948231191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C2E9-8E8C-8247-A50E-F8E5ABE19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78EC6E-B783-44A8-9FF7-FEF1EE6DC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94178" cy="6857999"/>
          </a:xfrm>
          <a:custGeom>
            <a:avLst/>
            <a:gdLst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90715 w 8733721"/>
              <a:gd name="connsiteY22" fmla="*/ 1742490 h 6857999"/>
              <a:gd name="connsiteX23" fmla="*/ 8415178 w 8733721"/>
              <a:gd name="connsiteY23" fmla="*/ 1818229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90715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416466 w 8733721"/>
              <a:gd name="connsiteY27" fmla="*/ 2054291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386681 w 8733721"/>
              <a:gd name="connsiteY27" fmla="*/ 2066205 h 6857999"/>
              <a:gd name="connsiteX28" fmla="*/ 8409837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410734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414840 w 8733721"/>
              <a:gd name="connsiteY25" fmla="*/ 1917476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409273 w 8733721"/>
              <a:gd name="connsiteY24" fmla="*/ 1862723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85393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72418 w 8733721"/>
              <a:gd name="connsiteY21" fmla="*/ 1638391 h 6857999"/>
              <a:gd name="connsiteX22" fmla="*/ 8360930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60930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57071 w 8733721"/>
              <a:gd name="connsiteY46" fmla="*/ 3977138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45454 w 8733721"/>
              <a:gd name="connsiteY51" fmla="*/ 4667756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75156 w 8733721"/>
              <a:gd name="connsiteY50" fmla="*/ 4574052 h 6857999"/>
              <a:gd name="connsiteX51" fmla="*/ 8127583 w 8733721"/>
              <a:gd name="connsiteY51" fmla="*/ 4649885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733721 w 8733721"/>
              <a:gd name="connsiteY4" fmla="*/ 2 h 6857999"/>
              <a:gd name="connsiteX5" fmla="*/ 8236175 w 8733721"/>
              <a:gd name="connsiteY5" fmla="*/ 2 h 6857999"/>
              <a:gd name="connsiteX6" fmla="*/ 8231178 w 8733721"/>
              <a:gd name="connsiteY6" fmla="*/ 14562 h 6857999"/>
              <a:gd name="connsiteX7" fmla="*/ 8234773 w 8733721"/>
              <a:gd name="connsiteY7" fmla="*/ 59077 h 6857999"/>
              <a:gd name="connsiteX8" fmla="*/ 8227623 w 8733721"/>
              <a:gd name="connsiteY8" fmla="*/ 107668 h 6857999"/>
              <a:gd name="connsiteX9" fmla="*/ 8246150 w 8733721"/>
              <a:gd name="connsiteY9" fmla="*/ 246136 h 6857999"/>
              <a:gd name="connsiteX10" fmla="*/ 8224308 w 8733721"/>
              <a:gd name="connsiteY10" fmla="*/ 372908 h 6857999"/>
              <a:gd name="connsiteX11" fmla="*/ 8221687 w 8733721"/>
              <a:gd name="connsiteY11" fmla="*/ 450607 h 6857999"/>
              <a:gd name="connsiteX12" fmla="*/ 8232987 w 8733721"/>
              <a:gd name="connsiteY12" fmla="*/ 812800 h 6857999"/>
              <a:gd name="connsiteX13" fmla="*/ 8241364 w 8733721"/>
              <a:gd name="connsiteY13" fmla="*/ 912727 h 6857999"/>
              <a:gd name="connsiteX14" fmla="*/ 8240165 w 8733721"/>
              <a:gd name="connsiteY14" fmla="*/ 989950 h 6857999"/>
              <a:gd name="connsiteX15" fmla="*/ 8243561 w 8733721"/>
              <a:gd name="connsiteY15" fmla="*/ 1141745 h 6857999"/>
              <a:gd name="connsiteX16" fmla="*/ 8256144 w 8733721"/>
              <a:gd name="connsiteY16" fmla="*/ 1265454 h 6857999"/>
              <a:gd name="connsiteX17" fmla="*/ 8281494 w 8733721"/>
              <a:gd name="connsiteY17" fmla="*/ 1385480 h 6857999"/>
              <a:gd name="connsiteX18" fmla="*/ 8297877 w 8733721"/>
              <a:gd name="connsiteY18" fmla="*/ 1458060 h 6857999"/>
              <a:gd name="connsiteX19" fmla="*/ 8315502 w 8733721"/>
              <a:gd name="connsiteY19" fmla="*/ 1513175 h 6857999"/>
              <a:gd name="connsiteX20" fmla="*/ 8342335 w 8733721"/>
              <a:gd name="connsiteY20" fmla="*/ 1570809 h 6857999"/>
              <a:gd name="connsiteX21" fmla="*/ 8324762 w 8733721"/>
              <a:gd name="connsiteY21" fmla="*/ 1632434 h 6857999"/>
              <a:gd name="connsiteX22" fmla="*/ 8319231 w 8733721"/>
              <a:gd name="connsiteY22" fmla="*/ 1742490 h 6857999"/>
              <a:gd name="connsiteX23" fmla="*/ 8343694 w 8733721"/>
              <a:gd name="connsiteY23" fmla="*/ 1812272 h 6857999"/>
              <a:gd name="connsiteX24" fmla="*/ 8379488 w 8733721"/>
              <a:gd name="connsiteY24" fmla="*/ 1856766 h 6857999"/>
              <a:gd name="connsiteX25" fmla="*/ 8385055 w 8733721"/>
              <a:gd name="connsiteY25" fmla="*/ 1923433 h 6857999"/>
              <a:gd name="connsiteX26" fmla="*/ 8386906 w 8733721"/>
              <a:gd name="connsiteY26" fmla="*/ 1972204 h 6857999"/>
              <a:gd name="connsiteX27" fmla="*/ 8386681 w 8733721"/>
              <a:gd name="connsiteY27" fmla="*/ 2066205 h 6857999"/>
              <a:gd name="connsiteX28" fmla="*/ 8380052 w 8733721"/>
              <a:gd name="connsiteY28" fmla="*/ 2227417 h 6857999"/>
              <a:gd name="connsiteX29" fmla="*/ 8374483 w 8733721"/>
              <a:gd name="connsiteY29" fmla="*/ 2510933 h 6857999"/>
              <a:gd name="connsiteX30" fmla="*/ 8375191 w 8733721"/>
              <a:gd name="connsiteY30" fmla="*/ 2741866 h 6857999"/>
              <a:gd name="connsiteX31" fmla="*/ 8384389 w 8733721"/>
              <a:gd name="connsiteY31" fmla="*/ 2864935 h 6857999"/>
              <a:gd name="connsiteX32" fmla="*/ 8391822 w 8733721"/>
              <a:gd name="connsiteY32" fmla="*/ 2950807 h 6857999"/>
              <a:gd name="connsiteX33" fmla="*/ 8378111 w 8733721"/>
              <a:gd name="connsiteY33" fmla="*/ 2978246 h 6857999"/>
              <a:gd name="connsiteX34" fmla="*/ 8375025 w 8733721"/>
              <a:gd name="connsiteY34" fmla="*/ 2995916 h 6857999"/>
              <a:gd name="connsiteX35" fmla="*/ 8366764 w 8733721"/>
              <a:gd name="connsiteY35" fmla="*/ 2998648 h 6857999"/>
              <a:gd name="connsiteX36" fmla="*/ 8356827 w 8733721"/>
              <a:gd name="connsiteY36" fmla="*/ 3023630 h 6857999"/>
              <a:gd name="connsiteX37" fmla="*/ 8348883 w 8733721"/>
              <a:gd name="connsiteY37" fmla="*/ 3096975 h 6857999"/>
              <a:gd name="connsiteX38" fmla="*/ 8331320 w 8733721"/>
              <a:gd name="connsiteY38" fmla="*/ 3216657 h 6857999"/>
              <a:gd name="connsiteX39" fmla="*/ 8334250 w 8733721"/>
              <a:gd name="connsiteY39" fmla="*/ 3310980 h 6857999"/>
              <a:gd name="connsiteX40" fmla="*/ 8323018 w 8733721"/>
              <a:gd name="connsiteY40" fmla="*/ 3344725 h 6857999"/>
              <a:gd name="connsiteX41" fmla="*/ 8312317 w 8733721"/>
              <a:gd name="connsiteY41" fmla="*/ 3393250 h 6857999"/>
              <a:gd name="connsiteX42" fmla="*/ 8299110 w 8733721"/>
              <a:gd name="connsiteY42" fmla="*/ 3514536 h 6857999"/>
              <a:gd name="connsiteX43" fmla="*/ 8279421 w 8733721"/>
              <a:gd name="connsiteY43" fmla="*/ 3686149 h 6857999"/>
              <a:gd name="connsiteX44" fmla="*/ 8273021 w 8733721"/>
              <a:gd name="connsiteY44" fmla="*/ 3692208 h 6857999"/>
              <a:gd name="connsiteX45" fmla="*/ 8260968 w 8733721"/>
              <a:gd name="connsiteY45" fmla="*/ 3776022 h 6857999"/>
              <a:gd name="connsiteX46" fmla="*/ 8209415 w 8733721"/>
              <a:gd name="connsiteY46" fmla="*/ 4060536 h 6857999"/>
              <a:gd name="connsiteX47" fmla="*/ 8203359 w 8733721"/>
              <a:gd name="connsiteY47" fmla="*/ 4222149 h 6857999"/>
              <a:gd name="connsiteX48" fmla="*/ 8197502 w 8733721"/>
              <a:gd name="connsiteY48" fmla="*/ 4364683 h 6857999"/>
              <a:gd name="connsiteX49" fmla="*/ 8189960 w 8733721"/>
              <a:gd name="connsiteY49" fmla="*/ 4462471 h 6857999"/>
              <a:gd name="connsiteX50" fmla="*/ 8157285 w 8733721"/>
              <a:gd name="connsiteY50" fmla="*/ 4526395 h 6857999"/>
              <a:gd name="connsiteX51" fmla="*/ 8127583 w 8733721"/>
              <a:gd name="connsiteY51" fmla="*/ 4649885 h 6857999"/>
              <a:gd name="connsiteX52" fmla="*/ 8086875 w 8733721"/>
              <a:gd name="connsiteY52" fmla="*/ 4799019 h 6857999"/>
              <a:gd name="connsiteX53" fmla="*/ 8071779 w 8733721"/>
              <a:gd name="connsiteY53" fmla="*/ 4849614 h 6857999"/>
              <a:gd name="connsiteX54" fmla="*/ 8046521 w 8733721"/>
              <a:gd name="connsiteY54" fmla="*/ 4919971 h 6857999"/>
              <a:gd name="connsiteX55" fmla="*/ 7999171 w 8733721"/>
              <a:gd name="connsiteY55" fmla="*/ 5010766 h 6857999"/>
              <a:gd name="connsiteX56" fmla="*/ 7974494 w 8733721"/>
              <a:gd name="connsiteY56" fmla="*/ 5088190 h 6857999"/>
              <a:gd name="connsiteX57" fmla="*/ 7960017 w 8733721"/>
              <a:gd name="connsiteY57" fmla="*/ 5143922 h 6857999"/>
              <a:gd name="connsiteX58" fmla="*/ 7940570 w 8733721"/>
              <a:gd name="connsiteY58" fmla="*/ 5284346 h 6857999"/>
              <a:gd name="connsiteX59" fmla="*/ 7923844 w 8733721"/>
              <a:gd name="connsiteY59" fmla="*/ 5390948 h 6857999"/>
              <a:gd name="connsiteX60" fmla="*/ 7905061 w 8733721"/>
              <a:gd name="connsiteY60" fmla="*/ 5470854 h 6857999"/>
              <a:gd name="connsiteX61" fmla="*/ 7900574 w 8733721"/>
              <a:gd name="connsiteY61" fmla="*/ 5529643 h 6857999"/>
              <a:gd name="connsiteX62" fmla="*/ 7889879 w 8733721"/>
              <a:gd name="connsiteY62" fmla="*/ 5597292 h 6857999"/>
              <a:gd name="connsiteX63" fmla="*/ 7881533 w 8733721"/>
              <a:gd name="connsiteY63" fmla="*/ 5608899 h 6857999"/>
              <a:gd name="connsiteX64" fmla="*/ 7866845 w 8733721"/>
              <a:gd name="connsiteY64" fmla="*/ 5684911 h 6857999"/>
              <a:gd name="connsiteX65" fmla="*/ 7866707 w 8733721"/>
              <a:gd name="connsiteY65" fmla="*/ 5755776 h 6857999"/>
              <a:gd name="connsiteX66" fmla="*/ 7858630 w 8733721"/>
              <a:gd name="connsiteY66" fmla="*/ 5889599 h 6857999"/>
              <a:gd name="connsiteX67" fmla="*/ 7862852 w 8733721"/>
              <a:gd name="connsiteY67" fmla="*/ 5989744 h 6857999"/>
              <a:gd name="connsiteX68" fmla="*/ 7834617 w 8733721"/>
              <a:gd name="connsiteY68" fmla="*/ 6084926 h 6857999"/>
              <a:gd name="connsiteX69" fmla="*/ 7830440 w 8733721"/>
              <a:gd name="connsiteY69" fmla="*/ 6346549 h 6857999"/>
              <a:gd name="connsiteX70" fmla="*/ 7828988 w 8733721"/>
              <a:gd name="connsiteY70" fmla="*/ 6527527 h 6857999"/>
              <a:gd name="connsiteX71" fmla="*/ 7833220 w 8733721"/>
              <a:gd name="connsiteY71" fmla="*/ 6627129 h 6857999"/>
              <a:gd name="connsiteX72" fmla="*/ 7833451 w 8733721"/>
              <a:gd name="connsiteY72" fmla="*/ 6694819 h 6857999"/>
              <a:gd name="connsiteX73" fmla="*/ 7859394 w 8733721"/>
              <a:gd name="connsiteY73" fmla="*/ 6765445 h 6857999"/>
              <a:gd name="connsiteX74" fmla="*/ 7866873 w 8733721"/>
              <a:gd name="connsiteY74" fmla="*/ 6844697 h 6857999"/>
              <a:gd name="connsiteX75" fmla="*/ 7868076 w 8733721"/>
              <a:gd name="connsiteY75" fmla="*/ 6857999 h 6857999"/>
              <a:gd name="connsiteX76" fmla="*/ 2920621 w 8733721"/>
              <a:gd name="connsiteY76" fmla="*/ 6857999 h 6857999"/>
              <a:gd name="connsiteX77" fmla="*/ 961321 w 8733721"/>
              <a:gd name="connsiteY77" fmla="*/ 6857999 h 6857999"/>
              <a:gd name="connsiteX78" fmla="*/ 0 w 8733721"/>
              <a:gd name="connsiteY78" fmla="*/ 6857999 h 6857999"/>
              <a:gd name="connsiteX79" fmla="*/ 0 w 8733721"/>
              <a:gd name="connsiteY79" fmla="*/ 0 h 6857999"/>
              <a:gd name="connsiteX0" fmla="*/ 0 w 8733721"/>
              <a:gd name="connsiteY0" fmla="*/ 0 h 6857999"/>
              <a:gd name="connsiteX1" fmla="*/ 961321 w 8733721"/>
              <a:gd name="connsiteY1" fmla="*/ 0 h 6857999"/>
              <a:gd name="connsiteX2" fmla="*/ 2920621 w 8733721"/>
              <a:gd name="connsiteY2" fmla="*/ 0 h 6857999"/>
              <a:gd name="connsiteX3" fmla="*/ 8733721 w 8733721"/>
              <a:gd name="connsiteY3" fmla="*/ 0 h 6857999"/>
              <a:gd name="connsiteX4" fmla="*/ 8236175 w 8733721"/>
              <a:gd name="connsiteY4" fmla="*/ 2 h 6857999"/>
              <a:gd name="connsiteX5" fmla="*/ 8231178 w 8733721"/>
              <a:gd name="connsiteY5" fmla="*/ 14562 h 6857999"/>
              <a:gd name="connsiteX6" fmla="*/ 8234773 w 8733721"/>
              <a:gd name="connsiteY6" fmla="*/ 59077 h 6857999"/>
              <a:gd name="connsiteX7" fmla="*/ 8227623 w 8733721"/>
              <a:gd name="connsiteY7" fmla="*/ 107668 h 6857999"/>
              <a:gd name="connsiteX8" fmla="*/ 8246150 w 8733721"/>
              <a:gd name="connsiteY8" fmla="*/ 246136 h 6857999"/>
              <a:gd name="connsiteX9" fmla="*/ 8224308 w 8733721"/>
              <a:gd name="connsiteY9" fmla="*/ 372908 h 6857999"/>
              <a:gd name="connsiteX10" fmla="*/ 8221687 w 8733721"/>
              <a:gd name="connsiteY10" fmla="*/ 450607 h 6857999"/>
              <a:gd name="connsiteX11" fmla="*/ 8232987 w 8733721"/>
              <a:gd name="connsiteY11" fmla="*/ 812800 h 6857999"/>
              <a:gd name="connsiteX12" fmla="*/ 8241364 w 8733721"/>
              <a:gd name="connsiteY12" fmla="*/ 912727 h 6857999"/>
              <a:gd name="connsiteX13" fmla="*/ 8240165 w 8733721"/>
              <a:gd name="connsiteY13" fmla="*/ 989950 h 6857999"/>
              <a:gd name="connsiteX14" fmla="*/ 8243561 w 8733721"/>
              <a:gd name="connsiteY14" fmla="*/ 1141745 h 6857999"/>
              <a:gd name="connsiteX15" fmla="*/ 8256144 w 8733721"/>
              <a:gd name="connsiteY15" fmla="*/ 1265454 h 6857999"/>
              <a:gd name="connsiteX16" fmla="*/ 8281494 w 8733721"/>
              <a:gd name="connsiteY16" fmla="*/ 1385480 h 6857999"/>
              <a:gd name="connsiteX17" fmla="*/ 8297877 w 8733721"/>
              <a:gd name="connsiteY17" fmla="*/ 1458060 h 6857999"/>
              <a:gd name="connsiteX18" fmla="*/ 8315502 w 8733721"/>
              <a:gd name="connsiteY18" fmla="*/ 1513175 h 6857999"/>
              <a:gd name="connsiteX19" fmla="*/ 8342335 w 8733721"/>
              <a:gd name="connsiteY19" fmla="*/ 1570809 h 6857999"/>
              <a:gd name="connsiteX20" fmla="*/ 8324762 w 8733721"/>
              <a:gd name="connsiteY20" fmla="*/ 1632434 h 6857999"/>
              <a:gd name="connsiteX21" fmla="*/ 8319231 w 8733721"/>
              <a:gd name="connsiteY21" fmla="*/ 1742490 h 6857999"/>
              <a:gd name="connsiteX22" fmla="*/ 8343694 w 8733721"/>
              <a:gd name="connsiteY22" fmla="*/ 1812272 h 6857999"/>
              <a:gd name="connsiteX23" fmla="*/ 8379488 w 8733721"/>
              <a:gd name="connsiteY23" fmla="*/ 1856766 h 6857999"/>
              <a:gd name="connsiteX24" fmla="*/ 8385055 w 8733721"/>
              <a:gd name="connsiteY24" fmla="*/ 1923433 h 6857999"/>
              <a:gd name="connsiteX25" fmla="*/ 8386906 w 8733721"/>
              <a:gd name="connsiteY25" fmla="*/ 1972204 h 6857999"/>
              <a:gd name="connsiteX26" fmla="*/ 8386681 w 8733721"/>
              <a:gd name="connsiteY26" fmla="*/ 2066205 h 6857999"/>
              <a:gd name="connsiteX27" fmla="*/ 8380052 w 8733721"/>
              <a:gd name="connsiteY27" fmla="*/ 2227417 h 6857999"/>
              <a:gd name="connsiteX28" fmla="*/ 8374483 w 8733721"/>
              <a:gd name="connsiteY28" fmla="*/ 2510933 h 6857999"/>
              <a:gd name="connsiteX29" fmla="*/ 8375191 w 8733721"/>
              <a:gd name="connsiteY29" fmla="*/ 2741866 h 6857999"/>
              <a:gd name="connsiteX30" fmla="*/ 8384389 w 8733721"/>
              <a:gd name="connsiteY30" fmla="*/ 2864935 h 6857999"/>
              <a:gd name="connsiteX31" fmla="*/ 8391822 w 8733721"/>
              <a:gd name="connsiteY31" fmla="*/ 2950807 h 6857999"/>
              <a:gd name="connsiteX32" fmla="*/ 8378111 w 8733721"/>
              <a:gd name="connsiteY32" fmla="*/ 2978246 h 6857999"/>
              <a:gd name="connsiteX33" fmla="*/ 8375025 w 8733721"/>
              <a:gd name="connsiteY33" fmla="*/ 2995916 h 6857999"/>
              <a:gd name="connsiteX34" fmla="*/ 8366764 w 8733721"/>
              <a:gd name="connsiteY34" fmla="*/ 2998648 h 6857999"/>
              <a:gd name="connsiteX35" fmla="*/ 8356827 w 8733721"/>
              <a:gd name="connsiteY35" fmla="*/ 3023630 h 6857999"/>
              <a:gd name="connsiteX36" fmla="*/ 8348883 w 8733721"/>
              <a:gd name="connsiteY36" fmla="*/ 3096975 h 6857999"/>
              <a:gd name="connsiteX37" fmla="*/ 8331320 w 8733721"/>
              <a:gd name="connsiteY37" fmla="*/ 3216657 h 6857999"/>
              <a:gd name="connsiteX38" fmla="*/ 8334250 w 8733721"/>
              <a:gd name="connsiteY38" fmla="*/ 3310980 h 6857999"/>
              <a:gd name="connsiteX39" fmla="*/ 8323018 w 8733721"/>
              <a:gd name="connsiteY39" fmla="*/ 3344725 h 6857999"/>
              <a:gd name="connsiteX40" fmla="*/ 8312317 w 8733721"/>
              <a:gd name="connsiteY40" fmla="*/ 3393250 h 6857999"/>
              <a:gd name="connsiteX41" fmla="*/ 8299110 w 8733721"/>
              <a:gd name="connsiteY41" fmla="*/ 3514536 h 6857999"/>
              <a:gd name="connsiteX42" fmla="*/ 8279421 w 8733721"/>
              <a:gd name="connsiteY42" fmla="*/ 3686149 h 6857999"/>
              <a:gd name="connsiteX43" fmla="*/ 8273021 w 8733721"/>
              <a:gd name="connsiteY43" fmla="*/ 3692208 h 6857999"/>
              <a:gd name="connsiteX44" fmla="*/ 8260968 w 8733721"/>
              <a:gd name="connsiteY44" fmla="*/ 3776022 h 6857999"/>
              <a:gd name="connsiteX45" fmla="*/ 8209415 w 8733721"/>
              <a:gd name="connsiteY45" fmla="*/ 4060536 h 6857999"/>
              <a:gd name="connsiteX46" fmla="*/ 8203359 w 8733721"/>
              <a:gd name="connsiteY46" fmla="*/ 4222149 h 6857999"/>
              <a:gd name="connsiteX47" fmla="*/ 8197502 w 8733721"/>
              <a:gd name="connsiteY47" fmla="*/ 4364683 h 6857999"/>
              <a:gd name="connsiteX48" fmla="*/ 8189960 w 8733721"/>
              <a:gd name="connsiteY48" fmla="*/ 4462471 h 6857999"/>
              <a:gd name="connsiteX49" fmla="*/ 8157285 w 8733721"/>
              <a:gd name="connsiteY49" fmla="*/ 4526395 h 6857999"/>
              <a:gd name="connsiteX50" fmla="*/ 8127583 w 8733721"/>
              <a:gd name="connsiteY50" fmla="*/ 4649885 h 6857999"/>
              <a:gd name="connsiteX51" fmla="*/ 8086875 w 8733721"/>
              <a:gd name="connsiteY51" fmla="*/ 4799019 h 6857999"/>
              <a:gd name="connsiteX52" fmla="*/ 8071779 w 8733721"/>
              <a:gd name="connsiteY52" fmla="*/ 4849614 h 6857999"/>
              <a:gd name="connsiteX53" fmla="*/ 8046521 w 8733721"/>
              <a:gd name="connsiteY53" fmla="*/ 4919971 h 6857999"/>
              <a:gd name="connsiteX54" fmla="*/ 7999171 w 8733721"/>
              <a:gd name="connsiteY54" fmla="*/ 5010766 h 6857999"/>
              <a:gd name="connsiteX55" fmla="*/ 7974494 w 8733721"/>
              <a:gd name="connsiteY55" fmla="*/ 5088190 h 6857999"/>
              <a:gd name="connsiteX56" fmla="*/ 7960017 w 8733721"/>
              <a:gd name="connsiteY56" fmla="*/ 5143922 h 6857999"/>
              <a:gd name="connsiteX57" fmla="*/ 7940570 w 8733721"/>
              <a:gd name="connsiteY57" fmla="*/ 5284346 h 6857999"/>
              <a:gd name="connsiteX58" fmla="*/ 7923844 w 8733721"/>
              <a:gd name="connsiteY58" fmla="*/ 5390948 h 6857999"/>
              <a:gd name="connsiteX59" fmla="*/ 7905061 w 8733721"/>
              <a:gd name="connsiteY59" fmla="*/ 5470854 h 6857999"/>
              <a:gd name="connsiteX60" fmla="*/ 7900574 w 8733721"/>
              <a:gd name="connsiteY60" fmla="*/ 5529643 h 6857999"/>
              <a:gd name="connsiteX61" fmla="*/ 7889879 w 8733721"/>
              <a:gd name="connsiteY61" fmla="*/ 5597292 h 6857999"/>
              <a:gd name="connsiteX62" fmla="*/ 7881533 w 8733721"/>
              <a:gd name="connsiteY62" fmla="*/ 5608899 h 6857999"/>
              <a:gd name="connsiteX63" fmla="*/ 7866845 w 8733721"/>
              <a:gd name="connsiteY63" fmla="*/ 5684911 h 6857999"/>
              <a:gd name="connsiteX64" fmla="*/ 7866707 w 8733721"/>
              <a:gd name="connsiteY64" fmla="*/ 5755776 h 6857999"/>
              <a:gd name="connsiteX65" fmla="*/ 7858630 w 8733721"/>
              <a:gd name="connsiteY65" fmla="*/ 5889599 h 6857999"/>
              <a:gd name="connsiteX66" fmla="*/ 7862852 w 8733721"/>
              <a:gd name="connsiteY66" fmla="*/ 5989744 h 6857999"/>
              <a:gd name="connsiteX67" fmla="*/ 7834617 w 8733721"/>
              <a:gd name="connsiteY67" fmla="*/ 6084926 h 6857999"/>
              <a:gd name="connsiteX68" fmla="*/ 7830440 w 8733721"/>
              <a:gd name="connsiteY68" fmla="*/ 6346549 h 6857999"/>
              <a:gd name="connsiteX69" fmla="*/ 7828988 w 8733721"/>
              <a:gd name="connsiteY69" fmla="*/ 6527527 h 6857999"/>
              <a:gd name="connsiteX70" fmla="*/ 7833220 w 8733721"/>
              <a:gd name="connsiteY70" fmla="*/ 6627129 h 6857999"/>
              <a:gd name="connsiteX71" fmla="*/ 7833451 w 8733721"/>
              <a:gd name="connsiteY71" fmla="*/ 6694819 h 6857999"/>
              <a:gd name="connsiteX72" fmla="*/ 7859394 w 8733721"/>
              <a:gd name="connsiteY72" fmla="*/ 6765445 h 6857999"/>
              <a:gd name="connsiteX73" fmla="*/ 7866873 w 8733721"/>
              <a:gd name="connsiteY73" fmla="*/ 6844697 h 6857999"/>
              <a:gd name="connsiteX74" fmla="*/ 7868076 w 8733721"/>
              <a:gd name="connsiteY74" fmla="*/ 6857999 h 6857999"/>
              <a:gd name="connsiteX75" fmla="*/ 2920621 w 8733721"/>
              <a:gd name="connsiteY75" fmla="*/ 6857999 h 6857999"/>
              <a:gd name="connsiteX76" fmla="*/ 961321 w 8733721"/>
              <a:gd name="connsiteY76" fmla="*/ 6857999 h 6857999"/>
              <a:gd name="connsiteX77" fmla="*/ 0 w 8733721"/>
              <a:gd name="connsiteY77" fmla="*/ 6857999 h 6857999"/>
              <a:gd name="connsiteX78" fmla="*/ 0 w 8733721"/>
              <a:gd name="connsiteY78" fmla="*/ 0 h 6857999"/>
              <a:gd name="connsiteX0" fmla="*/ 0 w 8394178"/>
              <a:gd name="connsiteY0" fmla="*/ 0 h 6857999"/>
              <a:gd name="connsiteX1" fmla="*/ 961321 w 8394178"/>
              <a:gd name="connsiteY1" fmla="*/ 0 h 6857999"/>
              <a:gd name="connsiteX2" fmla="*/ 2920621 w 8394178"/>
              <a:gd name="connsiteY2" fmla="*/ 0 h 6857999"/>
              <a:gd name="connsiteX3" fmla="*/ 8236175 w 8394178"/>
              <a:gd name="connsiteY3" fmla="*/ 2 h 6857999"/>
              <a:gd name="connsiteX4" fmla="*/ 8231178 w 8394178"/>
              <a:gd name="connsiteY4" fmla="*/ 14562 h 6857999"/>
              <a:gd name="connsiteX5" fmla="*/ 8234773 w 8394178"/>
              <a:gd name="connsiteY5" fmla="*/ 59077 h 6857999"/>
              <a:gd name="connsiteX6" fmla="*/ 8227623 w 8394178"/>
              <a:gd name="connsiteY6" fmla="*/ 107668 h 6857999"/>
              <a:gd name="connsiteX7" fmla="*/ 8246150 w 8394178"/>
              <a:gd name="connsiteY7" fmla="*/ 246136 h 6857999"/>
              <a:gd name="connsiteX8" fmla="*/ 8224308 w 8394178"/>
              <a:gd name="connsiteY8" fmla="*/ 372908 h 6857999"/>
              <a:gd name="connsiteX9" fmla="*/ 8221687 w 8394178"/>
              <a:gd name="connsiteY9" fmla="*/ 450607 h 6857999"/>
              <a:gd name="connsiteX10" fmla="*/ 8232987 w 8394178"/>
              <a:gd name="connsiteY10" fmla="*/ 812800 h 6857999"/>
              <a:gd name="connsiteX11" fmla="*/ 8241364 w 8394178"/>
              <a:gd name="connsiteY11" fmla="*/ 912727 h 6857999"/>
              <a:gd name="connsiteX12" fmla="*/ 8240165 w 8394178"/>
              <a:gd name="connsiteY12" fmla="*/ 989950 h 6857999"/>
              <a:gd name="connsiteX13" fmla="*/ 8243561 w 8394178"/>
              <a:gd name="connsiteY13" fmla="*/ 1141745 h 6857999"/>
              <a:gd name="connsiteX14" fmla="*/ 8256144 w 8394178"/>
              <a:gd name="connsiteY14" fmla="*/ 1265454 h 6857999"/>
              <a:gd name="connsiteX15" fmla="*/ 8281494 w 8394178"/>
              <a:gd name="connsiteY15" fmla="*/ 1385480 h 6857999"/>
              <a:gd name="connsiteX16" fmla="*/ 8297877 w 8394178"/>
              <a:gd name="connsiteY16" fmla="*/ 1458060 h 6857999"/>
              <a:gd name="connsiteX17" fmla="*/ 8315502 w 8394178"/>
              <a:gd name="connsiteY17" fmla="*/ 1513175 h 6857999"/>
              <a:gd name="connsiteX18" fmla="*/ 8342335 w 8394178"/>
              <a:gd name="connsiteY18" fmla="*/ 1570809 h 6857999"/>
              <a:gd name="connsiteX19" fmla="*/ 8324762 w 8394178"/>
              <a:gd name="connsiteY19" fmla="*/ 1632434 h 6857999"/>
              <a:gd name="connsiteX20" fmla="*/ 8319231 w 8394178"/>
              <a:gd name="connsiteY20" fmla="*/ 1742490 h 6857999"/>
              <a:gd name="connsiteX21" fmla="*/ 8343694 w 8394178"/>
              <a:gd name="connsiteY21" fmla="*/ 1812272 h 6857999"/>
              <a:gd name="connsiteX22" fmla="*/ 8379488 w 8394178"/>
              <a:gd name="connsiteY22" fmla="*/ 1856766 h 6857999"/>
              <a:gd name="connsiteX23" fmla="*/ 8385055 w 8394178"/>
              <a:gd name="connsiteY23" fmla="*/ 1923433 h 6857999"/>
              <a:gd name="connsiteX24" fmla="*/ 8386906 w 8394178"/>
              <a:gd name="connsiteY24" fmla="*/ 1972204 h 6857999"/>
              <a:gd name="connsiteX25" fmla="*/ 8386681 w 8394178"/>
              <a:gd name="connsiteY25" fmla="*/ 2066205 h 6857999"/>
              <a:gd name="connsiteX26" fmla="*/ 8380052 w 8394178"/>
              <a:gd name="connsiteY26" fmla="*/ 2227417 h 6857999"/>
              <a:gd name="connsiteX27" fmla="*/ 8374483 w 8394178"/>
              <a:gd name="connsiteY27" fmla="*/ 2510933 h 6857999"/>
              <a:gd name="connsiteX28" fmla="*/ 8375191 w 8394178"/>
              <a:gd name="connsiteY28" fmla="*/ 2741866 h 6857999"/>
              <a:gd name="connsiteX29" fmla="*/ 8384389 w 8394178"/>
              <a:gd name="connsiteY29" fmla="*/ 2864935 h 6857999"/>
              <a:gd name="connsiteX30" fmla="*/ 8391822 w 8394178"/>
              <a:gd name="connsiteY30" fmla="*/ 2950807 h 6857999"/>
              <a:gd name="connsiteX31" fmla="*/ 8378111 w 8394178"/>
              <a:gd name="connsiteY31" fmla="*/ 2978246 h 6857999"/>
              <a:gd name="connsiteX32" fmla="*/ 8375025 w 8394178"/>
              <a:gd name="connsiteY32" fmla="*/ 2995916 h 6857999"/>
              <a:gd name="connsiteX33" fmla="*/ 8366764 w 8394178"/>
              <a:gd name="connsiteY33" fmla="*/ 2998648 h 6857999"/>
              <a:gd name="connsiteX34" fmla="*/ 8356827 w 8394178"/>
              <a:gd name="connsiteY34" fmla="*/ 3023630 h 6857999"/>
              <a:gd name="connsiteX35" fmla="*/ 8348883 w 8394178"/>
              <a:gd name="connsiteY35" fmla="*/ 3096975 h 6857999"/>
              <a:gd name="connsiteX36" fmla="*/ 8331320 w 8394178"/>
              <a:gd name="connsiteY36" fmla="*/ 3216657 h 6857999"/>
              <a:gd name="connsiteX37" fmla="*/ 8334250 w 8394178"/>
              <a:gd name="connsiteY37" fmla="*/ 3310980 h 6857999"/>
              <a:gd name="connsiteX38" fmla="*/ 8323018 w 8394178"/>
              <a:gd name="connsiteY38" fmla="*/ 3344725 h 6857999"/>
              <a:gd name="connsiteX39" fmla="*/ 8312317 w 8394178"/>
              <a:gd name="connsiteY39" fmla="*/ 3393250 h 6857999"/>
              <a:gd name="connsiteX40" fmla="*/ 8299110 w 8394178"/>
              <a:gd name="connsiteY40" fmla="*/ 3514536 h 6857999"/>
              <a:gd name="connsiteX41" fmla="*/ 8279421 w 8394178"/>
              <a:gd name="connsiteY41" fmla="*/ 3686149 h 6857999"/>
              <a:gd name="connsiteX42" fmla="*/ 8273021 w 8394178"/>
              <a:gd name="connsiteY42" fmla="*/ 3692208 h 6857999"/>
              <a:gd name="connsiteX43" fmla="*/ 8260968 w 8394178"/>
              <a:gd name="connsiteY43" fmla="*/ 3776022 h 6857999"/>
              <a:gd name="connsiteX44" fmla="*/ 8209415 w 8394178"/>
              <a:gd name="connsiteY44" fmla="*/ 4060536 h 6857999"/>
              <a:gd name="connsiteX45" fmla="*/ 8203359 w 8394178"/>
              <a:gd name="connsiteY45" fmla="*/ 4222149 h 6857999"/>
              <a:gd name="connsiteX46" fmla="*/ 8197502 w 8394178"/>
              <a:gd name="connsiteY46" fmla="*/ 4364683 h 6857999"/>
              <a:gd name="connsiteX47" fmla="*/ 8189960 w 8394178"/>
              <a:gd name="connsiteY47" fmla="*/ 4462471 h 6857999"/>
              <a:gd name="connsiteX48" fmla="*/ 8157285 w 8394178"/>
              <a:gd name="connsiteY48" fmla="*/ 4526395 h 6857999"/>
              <a:gd name="connsiteX49" fmla="*/ 8127583 w 8394178"/>
              <a:gd name="connsiteY49" fmla="*/ 4649885 h 6857999"/>
              <a:gd name="connsiteX50" fmla="*/ 8086875 w 8394178"/>
              <a:gd name="connsiteY50" fmla="*/ 4799019 h 6857999"/>
              <a:gd name="connsiteX51" fmla="*/ 8071779 w 8394178"/>
              <a:gd name="connsiteY51" fmla="*/ 4849614 h 6857999"/>
              <a:gd name="connsiteX52" fmla="*/ 8046521 w 8394178"/>
              <a:gd name="connsiteY52" fmla="*/ 4919971 h 6857999"/>
              <a:gd name="connsiteX53" fmla="*/ 7999171 w 8394178"/>
              <a:gd name="connsiteY53" fmla="*/ 5010766 h 6857999"/>
              <a:gd name="connsiteX54" fmla="*/ 7974494 w 8394178"/>
              <a:gd name="connsiteY54" fmla="*/ 5088190 h 6857999"/>
              <a:gd name="connsiteX55" fmla="*/ 7960017 w 8394178"/>
              <a:gd name="connsiteY55" fmla="*/ 5143922 h 6857999"/>
              <a:gd name="connsiteX56" fmla="*/ 7940570 w 8394178"/>
              <a:gd name="connsiteY56" fmla="*/ 5284346 h 6857999"/>
              <a:gd name="connsiteX57" fmla="*/ 7923844 w 8394178"/>
              <a:gd name="connsiteY57" fmla="*/ 5390948 h 6857999"/>
              <a:gd name="connsiteX58" fmla="*/ 7905061 w 8394178"/>
              <a:gd name="connsiteY58" fmla="*/ 5470854 h 6857999"/>
              <a:gd name="connsiteX59" fmla="*/ 7900574 w 8394178"/>
              <a:gd name="connsiteY59" fmla="*/ 5529643 h 6857999"/>
              <a:gd name="connsiteX60" fmla="*/ 7889879 w 8394178"/>
              <a:gd name="connsiteY60" fmla="*/ 5597292 h 6857999"/>
              <a:gd name="connsiteX61" fmla="*/ 7881533 w 8394178"/>
              <a:gd name="connsiteY61" fmla="*/ 5608899 h 6857999"/>
              <a:gd name="connsiteX62" fmla="*/ 7866845 w 8394178"/>
              <a:gd name="connsiteY62" fmla="*/ 5684911 h 6857999"/>
              <a:gd name="connsiteX63" fmla="*/ 7866707 w 8394178"/>
              <a:gd name="connsiteY63" fmla="*/ 5755776 h 6857999"/>
              <a:gd name="connsiteX64" fmla="*/ 7858630 w 8394178"/>
              <a:gd name="connsiteY64" fmla="*/ 5889599 h 6857999"/>
              <a:gd name="connsiteX65" fmla="*/ 7862852 w 8394178"/>
              <a:gd name="connsiteY65" fmla="*/ 5989744 h 6857999"/>
              <a:gd name="connsiteX66" fmla="*/ 7834617 w 8394178"/>
              <a:gd name="connsiteY66" fmla="*/ 6084926 h 6857999"/>
              <a:gd name="connsiteX67" fmla="*/ 7830440 w 8394178"/>
              <a:gd name="connsiteY67" fmla="*/ 6346549 h 6857999"/>
              <a:gd name="connsiteX68" fmla="*/ 7828988 w 8394178"/>
              <a:gd name="connsiteY68" fmla="*/ 6527527 h 6857999"/>
              <a:gd name="connsiteX69" fmla="*/ 7833220 w 8394178"/>
              <a:gd name="connsiteY69" fmla="*/ 6627129 h 6857999"/>
              <a:gd name="connsiteX70" fmla="*/ 7833451 w 8394178"/>
              <a:gd name="connsiteY70" fmla="*/ 6694819 h 6857999"/>
              <a:gd name="connsiteX71" fmla="*/ 7859394 w 8394178"/>
              <a:gd name="connsiteY71" fmla="*/ 6765445 h 6857999"/>
              <a:gd name="connsiteX72" fmla="*/ 7866873 w 8394178"/>
              <a:gd name="connsiteY72" fmla="*/ 6844697 h 6857999"/>
              <a:gd name="connsiteX73" fmla="*/ 7868076 w 8394178"/>
              <a:gd name="connsiteY73" fmla="*/ 6857999 h 6857999"/>
              <a:gd name="connsiteX74" fmla="*/ 2920621 w 8394178"/>
              <a:gd name="connsiteY74" fmla="*/ 6857999 h 6857999"/>
              <a:gd name="connsiteX75" fmla="*/ 961321 w 8394178"/>
              <a:gd name="connsiteY75" fmla="*/ 6857999 h 6857999"/>
              <a:gd name="connsiteX76" fmla="*/ 0 w 8394178"/>
              <a:gd name="connsiteY76" fmla="*/ 6857999 h 6857999"/>
              <a:gd name="connsiteX77" fmla="*/ 0 w 8394178"/>
              <a:gd name="connsiteY77" fmla="*/ 0 h 6857999"/>
              <a:gd name="connsiteX0" fmla="*/ 0 w 8394178"/>
              <a:gd name="connsiteY0" fmla="*/ 0 h 6857999"/>
              <a:gd name="connsiteX1" fmla="*/ 961321 w 8394178"/>
              <a:gd name="connsiteY1" fmla="*/ 0 h 6857999"/>
              <a:gd name="connsiteX2" fmla="*/ 8236175 w 8394178"/>
              <a:gd name="connsiteY2" fmla="*/ 2 h 6857999"/>
              <a:gd name="connsiteX3" fmla="*/ 8231178 w 8394178"/>
              <a:gd name="connsiteY3" fmla="*/ 14562 h 6857999"/>
              <a:gd name="connsiteX4" fmla="*/ 8234773 w 8394178"/>
              <a:gd name="connsiteY4" fmla="*/ 59077 h 6857999"/>
              <a:gd name="connsiteX5" fmla="*/ 8227623 w 8394178"/>
              <a:gd name="connsiteY5" fmla="*/ 107668 h 6857999"/>
              <a:gd name="connsiteX6" fmla="*/ 8246150 w 8394178"/>
              <a:gd name="connsiteY6" fmla="*/ 246136 h 6857999"/>
              <a:gd name="connsiteX7" fmla="*/ 8224308 w 8394178"/>
              <a:gd name="connsiteY7" fmla="*/ 372908 h 6857999"/>
              <a:gd name="connsiteX8" fmla="*/ 8221687 w 8394178"/>
              <a:gd name="connsiteY8" fmla="*/ 450607 h 6857999"/>
              <a:gd name="connsiteX9" fmla="*/ 8232987 w 8394178"/>
              <a:gd name="connsiteY9" fmla="*/ 812800 h 6857999"/>
              <a:gd name="connsiteX10" fmla="*/ 8241364 w 8394178"/>
              <a:gd name="connsiteY10" fmla="*/ 912727 h 6857999"/>
              <a:gd name="connsiteX11" fmla="*/ 8240165 w 8394178"/>
              <a:gd name="connsiteY11" fmla="*/ 989950 h 6857999"/>
              <a:gd name="connsiteX12" fmla="*/ 8243561 w 8394178"/>
              <a:gd name="connsiteY12" fmla="*/ 1141745 h 6857999"/>
              <a:gd name="connsiteX13" fmla="*/ 8256144 w 8394178"/>
              <a:gd name="connsiteY13" fmla="*/ 1265454 h 6857999"/>
              <a:gd name="connsiteX14" fmla="*/ 8281494 w 8394178"/>
              <a:gd name="connsiteY14" fmla="*/ 1385480 h 6857999"/>
              <a:gd name="connsiteX15" fmla="*/ 8297877 w 8394178"/>
              <a:gd name="connsiteY15" fmla="*/ 1458060 h 6857999"/>
              <a:gd name="connsiteX16" fmla="*/ 8315502 w 8394178"/>
              <a:gd name="connsiteY16" fmla="*/ 1513175 h 6857999"/>
              <a:gd name="connsiteX17" fmla="*/ 8342335 w 8394178"/>
              <a:gd name="connsiteY17" fmla="*/ 1570809 h 6857999"/>
              <a:gd name="connsiteX18" fmla="*/ 8324762 w 8394178"/>
              <a:gd name="connsiteY18" fmla="*/ 1632434 h 6857999"/>
              <a:gd name="connsiteX19" fmla="*/ 8319231 w 8394178"/>
              <a:gd name="connsiteY19" fmla="*/ 1742490 h 6857999"/>
              <a:gd name="connsiteX20" fmla="*/ 8343694 w 8394178"/>
              <a:gd name="connsiteY20" fmla="*/ 1812272 h 6857999"/>
              <a:gd name="connsiteX21" fmla="*/ 8379488 w 8394178"/>
              <a:gd name="connsiteY21" fmla="*/ 1856766 h 6857999"/>
              <a:gd name="connsiteX22" fmla="*/ 8385055 w 8394178"/>
              <a:gd name="connsiteY22" fmla="*/ 1923433 h 6857999"/>
              <a:gd name="connsiteX23" fmla="*/ 8386906 w 8394178"/>
              <a:gd name="connsiteY23" fmla="*/ 1972204 h 6857999"/>
              <a:gd name="connsiteX24" fmla="*/ 8386681 w 8394178"/>
              <a:gd name="connsiteY24" fmla="*/ 2066205 h 6857999"/>
              <a:gd name="connsiteX25" fmla="*/ 8380052 w 8394178"/>
              <a:gd name="connsiteY25" fmla="*/ 2227417 h 6857999"/>
              <a:gd name="connsiteX26" fmla="*/ 8374483 w 8394178"/>
              <a:gd name="connsiteY26" fmla="*/ 2510933 h 6857999"/>
              <a:gd name="connsiteX27" fmla="*/ 8375191 w 8394178"/>
              <a:gd name="connsiteY27" fmla="*/ 2741866 h 6857999"/>
              <a:gd name="connsiteX28" fmla="*/ 8384389 w 8394178"/>
              <a:gd name="connsiteY28" fmla="*/ 2864935 h 6857999"/>
              <a:gd name="connsiteX29" fmla="*/ 8391822 w 8394178"/>
              <a:gd name="connsiteY29" fmla="*/ 2950807 h 6857999"/>
              <a:gd name="connsiteX30" fmla="*/ 8378111 w 8394178"/>
              <a:gd name="connsiteY30" fmla="*/ 2978246 h 6857999"/>
              <a:gd name="connsiteX31" fmla="*/ 8375025 w 8394178"/>
              <a:gd name="connsiteY31" fmla="*/ 2995916 h 6857999"/>
              <a:gd name="connsiteX32" fmla="*/ 8366764 w 8394178"/>
              <a:gd name="connsiteY32" fmla="*/ 2998648 h 6857999"/>
              <a:gd name="connsiteX33" fmla="*/ 8356827 w 8394178"/>
              <a:gd name="connsiteY33" fmla="*/ 3023630 h 6857999"/>
              <a:gd name="connsiteX34" fmla="*/ 8348883 w 8394178"/>
              <a:gd name="connsiteY34" fmla="*/ 3096975 h 6857999"/>
              <a:gd name="connsiteX35" fmla="*/ 8331320 w 8394178"/>
              <a:gd name="connsiteY35" fmla="*/ 3216657 h 6857999"/>
              <a:gd name="connsiteX36" fmla="*/ 8334250 w 8394178"/>
              <a:gd name="connsiteY36" fmla="*/ 3310980 h 6857999"/>
              <a:gd name="connsiteX37" fmla="*/ 8323018 w 8394178"/>
              <a:gd name="connsiteY37" fmla="*/ 3344725 h 6857999"/>
              <a:gd name="connsiteX38" fmla="*/ 8312317 w 8394178"/>
              <a:gd name="connsiteY38" fmla="*/ 3393250 h 6857999"/>
              <a:gd name="connsiteX39" fmla="*/ 8299110 w 8394178"/>
              <a:gd name="connsiteY39" fmla="*/ 3514536 h 6857999"/>
              <a:gd name="connsiteX40" fmla="*/ 8279421 w 8394178"/>
              <a:gd name="connsiteY40" fmla="*/ 3686149 h 6857999"/>
              <a:gd name="connsiteX41" fmla="*/ 8273021 w 8394178"/>
              <a:gd name="connsiteY41" fmla="*/ 3692208 h 6857999"/>
              <a:gd name="connsiteX42" fmla="*/ 8260968 w 8394178"/>
              <a:gd name="connsiteY42" fmla="*/ 3776022 h 6857999"/>
              <a:gd name="connsiteX43" fmla="*/ 8209415 w 8394178"/>
              <a:gd name="connsiteY43" fmla="*/ 4060536 h 6857999"/>
              <a:gd name="connsiteX44" fmla="*/ 8203359 w 8394178"/>
              <a:gd name="connsiteY44" fmla="*/ 4222149 h 6857999"/>
              <a:gd name="connsiteX45" fmla="*/ 8197502 w 8394178"/>
              <a:gd name="connsiteY45" fmla="*/ 4364683 h 6857999"/>
              <a:gd name="connsiteX46" fmla="*/ 8189960 w 8394178"/>
              <a:gd name="connsiteY46" fmla="*/ 4462471 h 6857999"/>
              <a:gd name="connsiteX47" fmla="*/ 8157285 w 8394178"/>
              <a:gd name="connsiteY47" fmla="*/ 4526395 h 6857999"/>
              <a:gd name="connsiteX48" fmla="*/ 8127583 w 8394178"/>
              <a:gd name="connsiteY48" fmla="*/ 4649885 h 6857999"/>
              <a:gd name="connsiteX49" fmla="*/ 8086875 w 8394178"/>
              <a:gd name="connsiteY49" fmla="*/ 4799019 h 6857999"/>
              <a:gd name="connsiteX50" fmla="*/ 8071779 w 8394178"/>
              <a:gd name="connsiteY50" fmla="*/ 4849614 h 6857999"/>
              <a:gd name="connsiteX51" fmla="*/ 8046521 w 8394178"/>
              <a:gd name="connsiteY51" fmla="*/ 4919971 h 6857999"/>
              <a:gd name="connsiteX52" fmla="*/ 7999171 w 8394178"/>
              <a:gd name="connsiteY52" fmla="*/ 5010766 h 6857999"/>
              <a:gd name="connsiteX53" fmla="*/ 7974494 w 8394178"/>
              <a:gd name="connsiteY53" fmla="*/ 5088190 h 6857999"/>
              <a:gd name="connsiteX54" fmla="*/ 7960017 w 8394178"/>
              <a:gd name="connsiteY54" fmla="*/ 5143922 h 6857999"/>
              <a:gd name="connsiteX55" fmla="*/ 7940570 w 8394178"/>
              <a:gd name="connsiteY55" fmla="*/ 5284346 h 6857999"/>
              <a:gd name="connsiteX56" fmla="*/ 7923844 w 8394178"/>
              <a:gd name="connsiteY56" fmla="*/ 5390948 h 6857999"/>
              <a:gd name="connsiteX57" fmla="*/ 7905061 w 8394178"/>
              <a:gd name="connsiteY57" fmla="*/ 5470854 h 6857999"/>
              <a:gd name="connsiteX58" fmla="*/ 7900574 w 8394178"/>
              <a:gd name="connsiteY58" fmla="*/ 5529643 h 6857999"/>
              <a:gd name="connsiteX59" fmla="*/ 7889879 w 8394178"/>
              <a:gd name="connsiteY59" fmla="*/ 5597292 h 6857999"/>
              <a:gd name="connsiteX60" fmla="*/ 7881533 w 8394178"/>
              <a:gd name="connsiteY60" fmla="*/ 5608899 h 6857999"/>
              <a:gd name="connsiteX61" fmla="*/ 7866845 w 8394178"/>
              <a:gd name="connsiteY61" fmla="*/ 5684911 h 6857999"/>
              <a:gd name="connsiteX62" fmla="*/ 7866707 w 8394178"/>
              <a:gd name="connsiteY62" fmla="*/ 5755776 h 6857999"/>
              <a:gd name="connsiteX63" fmla="*/ 7858630 w 8394178"/>
              <a:gd name="connsiteY63" fmla="*/ 5889599 h 6857999"/>
              <a:gd name="connsiteX64" fmla="*/ 7862852 w 8394178"/>
              <a:gd name="connsiteY64" fmla="*/ 5989744 h 6857999"/>
              <a:gd name="connsiteX65" fmla="*/ 7834617 w 8394178"/>
              <a:gd name="connsiteY65" fmla="*/ 6084926 h 6857999"/>
              <a:gd name="connsiteX66" fmla="*/ 7830440 w 8394178"/>
              <a:gd name="connsiteY66" fmla="*/ 6346549 h 6857999"/>
              <a:gd name="connsiteX67" fmla="*/ 7828988 w 8394178"/>
              <a:gd name="connsiteY67" fmla="*/ 6527527 h 6857999"/>
              <a:gd name="connsiteX68" fmla="*/ 7833220 w 8394178"/>
              <a:gd name="connsiteY68" fmla="*/ 6627129 h 6857999"/>
              <a:gd name="connsiteX69" fmla="*/ 7833451 w 8394178"/>
              <a:gd name="connsiteY69" fmla="*/ 6694819 h 6857999"/>
              <a:gd name="connsiteX70" fmla="*/ 7859394 w 8394178"/>
              <a:gd name="connsiteY70" fmla="*/ 6765445 h 6857999"/>
              <a:gd name="connsiteX71" fmla="*/ 7866873 w 8394178"/>
              <a:gd name="connsiteY71" fmla="*/ 6844697 h 6857999"/>
              <a:gd name="connsiteX72" fmla="*/ 7868076 w 8394178"/>
              <a:gd name="connsiteY72" fmla="*/ 6857999 h 6857999"/>
              <a:gd name="connsiteX73" fmla="*/ 2920621 w 8394178"/>
              <a:gd name="connsiteY73" fmla="*/ 6857999 h 6857999"/>
              <a:gd name="connsiteX74" fmla="*/ 961321 w 8394178"/>
              <a:gd name="connsiteY74" fmla="*/ 6857999 h 6857999"/>
              <a:gd name="connsiteX75" fmla="*/ 0 w 8394178"/>
              <a:gd name="connsiteY75" fmla="*/ 6857999 h 6857999"/>
              <a:gd name="connsiteX76" fmla="*/ 0 w 8394178"/>
              <a:gd name="connsiteY76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2920621 w 8394178"/>
              <a:gd name="connsiteY72" fmla="*/ 6857999 h 6857999"/>
              <a:gd name="connsiteX73" fmla="*/ 961321 w 8394178"/>
              <a:gd name="connsiteY73" fmla="*/ 6857999 h 6857999"/>
              <a:gd name="connsiteX74" fmla="*/ 0 w 8394178"/>
              <a:gd name="connsiteY74" fmla="*/ 6857999 h 6857999"/>
              <a:gd name="connsiteX75" fmla="*/ 0 w 8394178"/>
              <a:gd name="connsiteY75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2920621 w 8394178"/>
              <a:gd name="connsiteY72" fmla="*/ 6857999 h 6857999"/>
              <a:gd name="connsiteX73" fmla="*/ 0 w 8394178"/>
              <a:gd name="connsiteY73" fmla="*/ 6857999 h 6857999"/>
              <a:gd name="connsiteX74" fmla="*/ 0 w 8394178"/>
              <a:gd name="connsiteY74" fmla="*/ 0 h 6857999"/>
              <a:gd name="connsiteX0" fmla="*/ 0 w 8394178"/>
              <a:gd name="connsiteY0" fmla="*/ 0 h 6857999"/>
              <a:gd name="connsiteX1" fmla="*/ 8236175 w 8394178"/>
              <a:gd name="connsiteY1" fmla="*/ 2 h 6857999"/>
              <a:gd name="connsiteX2" fmla="*/ 8231178 w 8394178"/>
              <a:gd name="connsiteY2" fmla="*/ 14562 h 6857999"/>
              <a:gd name="connsiteX3" fmla="*/ 8234773 w 8394178"/>
              <a:gd name="connsiteY3" fmla="*/ 59077 h 6857999"/>
              <a:gd name="connsiteX4" fmla="*/ 8227623 w 8394178"/>
              <a:gd name="connsiteY4" fmla="*/ 107668 h 6857999"/>
              <a:gd name="connsiteX5" fmla="*/ 8246150 w 8394178"/>
              <a:gd name="connsiteY5" fmla="*/ 246136 h 6857999"/>
              <a:gd name="connsiteX6" fmla="*/ 8224308 w 8394178"/>
              <a:gd name="connsiteY6" fmla="*/ 372908 h 6857999"/>
              <a:gd name="connsiteX7" fmla="*/ 8221687 w 8394178"/>
              <a:gd name="connsiteY7" fmla="*/ 450607 h 6857999"/>
              <a:gd name="connsiteX8" fmla="*/ 8232987 w 8394178"/>
              <a:gd name="connsiteY8" fmla="*/ 812800 h 6857999"/>
              <a:gd name="connsiteX9" fmla="*/ 8241364 w 8394178"/>
              <a:gd name="connsiteY9" fmla="*/ 912727 h 6857999"/>
              <a:gd name="connsiteX10" fmla="*/ 8240165 w 8394178"/>
              <a:gd name="connsiteY10" fmla="*/ 989950 h 6857999"/>
              <a:gd name="connsiteX11" fmla="*/ 8243561 w 8394178"/>
              <a:gd name="connsiteY11" fmla="*/ 1141745 h 6857999"/>
              <a:gd name="connsiteX12" fmla="*/ 8256144 w 8394178"/>
              <a:gd name="connsiteY12" fmla="*/ 1265454 h 6857999"/>
              <a:gd name="connsiteX13" fmla="*/ 8281494 w 8394178"/>
              <a:gd name="connsiteY13" fmla="*/ 1385480 h 6857999"/>
              <a:gd name="connsiteX14" fmla="*/ 8297877 w 8394178"/>
              <a:gd name="connsiteY14" fmla="*/ 1458060 h 6857999"/>
              <a:gd name="connsiteX15" fmla="*/ 8315502 w 8394178"/>
              <a:gd name="connsiteY15" fmla="*/ 1513175 h 6857999"/>
              <a:gd name="connsiteX16" fmla="*/ 8342335 w 8394178"/>
              <a:gd name="connsiteY16" fmla="*/ 1570809 h 6857999"/>
              <a:gd name="connsiteX17" fmla="*/ 8324762 w 8394178"/>
              <a:gd name="connsiteY17" fmla="*/ 1632434 h 6857999"/>
              <a:gd name="connsiteX18" fmla="*/ 8319231 w 8394178"/>
              <a:gd name="connsiteY18" fmla="*/ 1742490 h 6857999"/>
              <a:gd name="connsiteX19" fmla="*/ 8343694 w 8394178"/>
              <a:gd name="connsiteY19" fmla="*/ 1812272 h 6857999"/>
              <a:gd name="connsiteX20" fmla="*/ 8379488 w 8394178"/>
              <a:gd name="connsiteY20" fmla="*/ 1856766 h 6857999"/>
              <a:gd name="connsiteX21" fmla="*/ 8385055 w 8394178"/>
              <a:gd name="connsiteY21" fmla="*/ 1923433 h 6857999"/>
              <a:gd name="connsiteX22" fmla="*/ 8386906 w 8394178"/>
              <a:gd name="connsiteY22" fmla="*/ 1972204 h 6857999"/>
              <a:gd name="connsiteX23" fmla="*/ 8386681 w 8394178"/>
              <a:gd name="connsiteY23" fmla="*/ 2066205 h 6857999"/>
              <a:gd name="connsiteX24" fmla="*/ 8380052 w 8394178"/>
              <a:gd name="connsiteY24" fmla="*/ 2227417 h 6857999"/>
              <a:gd name="connsiteX25" fmla="*/ 8374483 w 8394178"/>
              <a:gd name="connsiteY25" fmla="*/ 2510933 h 6857999"/>
              <a:gd name="connsiteX26" fmla="*/ 8375191 w 8394178"/>
              <a:gd name="connsiteY26" fmla="*/ 2741866 h 6857999"/>
              <a:gd name="connsiteX27" fmla="*/ 8384389 w 8394178"/>
              <a:gd name="connsiteY27" fmla="*/ 2864935 h 6857999"/>
              <a:gd name="connsiteX28" fmla="*/ 8391822 w 8394178"/>
              <a:gd name="connsiteY28" fmla="*/ 2950807 h 6857999"/>
              <a:gd name="connsiteX29" fmla="*/ 8378111 w 8394178"/>
              <a:gd name="connsiteY29" fmla="*/ 2978246 h 6857999"/>
              <a:gd name="connsiteX30" fmla="*/ 8375025 w 8394178"/>
              <a:gd name="connsiteY30" fmla="*/ 2995916 h 6857999"/>
              <a:gd name="connsiteX31" fmla="*/ 8366764 w 8394178"/>
              <a:gd name="connsiteY31" fmla="*/ 2998648 h 6857999"/>
              <a:gd name="connsiteX32" fmla="*/ 8356827 w 8394178"/>
              <a:gd name="connsiteY32" fmla="*/ 3023630 h 6857999"/>
              <a:gd name="connsiteX33" fmla="*/ 8348883 w 8394178"/>
              <a:gd name="connsiteY33" fmla="*/ 3096975 h 6857999"/>
              <a:gd name="connsiteX34" fmla="*/ 8331320 w 8394178"/>
              <a:gd name="connsiteY34" fmla="*/ 3216657 h 6857999"/>
              <a:gd name="connsiteX35" fmla="*/ 8334250 w 8394178"/>
              <a:gd name="connsiteY35" fmla="*/ 3310980 h 6857999"/>
              <a:gd name="connsiteX36" fmla="*/ 8323018 w 8394178"/>
              <a:gd name="connsiteY36" fmla="*/ 3344725 h 6857999"/>
              <a:gd name="connsiteX37" fmla="*/ 8312317 w 8394178"/>
              <a:gd name="connsiteY37" fmla="*/ 3393250 h 6857999"/>
              <a:gd name="connsiteX38" fmla="*/ 8299110 w 8394178"/>
              <a:gd name="connsiteY38" fmla="*/ 3514536 h 6857999"/>
              <a:gd name="connsiteX39" fmla="*/ 8279421 w 8394178"/>
              <a:gd name="connsiteY39" fmla="*/ 3686149 h 6857999"/>
              <a:gd name="connsiteX40" fmla="*/ 8273021 w 8394178"/>
              <a:gd name="connsiteY40" fmla="*/ 3692208 h 6857999"/>
              <a:gd name="connsiteX41" fmla="*/ 8260968 w 8394178"/>
              <a:gd name="connsiteY41" fmla="*/ 3776022 h 6857999"/>
              <a:gd name="connsiteX42" fmla="*/ 8209415 w 8394178"/>
              <a:gd name="connsiteY42" fmla="*/ 4060536 h 6857999"/>
              <a:gd name="connsiteX43" fmla="*/ 8203359 w 8394178"/>
              <a:gd name="connsiteY43" fmla="*/ 4222149 h 6857999"/>
              <a:gd name="connsiteX44" fmla="*/ 8197502 w 8394178"/>
              <a:gd name="connsiteY44" fmla="*/ 4364683 h 6857999"/>
              <a:gd name="connsiteX45" fmla="*/ 8189960 w 8394178"/>
              <a:gd name="connsiteY45" fmla="*/ 4462471 h 6857999"/>
              <a:gd name="connsiteX46" fmla="*/ 8157285 w 8394178"/>
              <a:gd name="connsiteY46" fmla="*/ 4526395 h 6857999"/>
              <a:gd name="connsiteX47" fmla="*/ 8127583 w 8394178"/>
              <a:gd name="connsiteY47" fmla="*/ 4649885 h 6857999"/>
              <a:gd name="connsiteX48" fmla="*/ 8086875 w 8394178"/>
              <a:gd name="connsiteY48" fmla="*/ 4799019 h 6857999"/>
              <a:gd name="connsiteX49" fmla="*/ 8071779 w 8394178"/>
              <a:gd name="connsiteY49" fmla="*/ 4849614 h 6857999"/>
              <a:gd name="connsiteX50" fmla="*/ 8046521 w 8394178"/>
              <a:gd name="connsiteY50" fmla="*/ 4919971 h 6857999"/>
              <a:gd name="connsiteX51" fmla="*/ 7999171 w 8394178"/>
              <a:gd name="connsiteY51" fmla="*/ 5010766 h 6857999"/>
              <a:gd name="connsiteX52" fmla="*/ 7974494 w 8394178"/>
              <a:gd name="connsiteY52" fmla="*/ 5088190 h 6857999"/>
              <a:gd name="connsiteX53" fmla="*/ 7960017 w 8394178"/>
              <a:gd name="connsiteY53" fmla="*/ 5143922 h 6857999"/>
              <a:gd name="connsiteX54" fmla="*/ 7940570 w 8394178"/>
              <a:gd name="connsiteY54" fmla="*/ 5284346 h 6857999"/>
              <a:gd name="connsiteX55" fmla="*/ 7923844 w 8394178"/>
              <a:gd name="connsiteY55" fmla="*/ 5390948 h 6857999"/>
              <a:gd name="connsiteX56" fmla="*/ 7905061 w 8394178"/>
              <a:gd name="connsiteY56" fmla="*/ 5470854 h 6857999"/>
              <a:gd name="connsiteX57" fmla="*/ 7900574 w 8394178"/>
              <a:gd name="connsiteY57" fmla="*/ 5529643 h 6857999"/>
              <a:gd name="connsiteX58" fmla="*/ 7889879 w 8394178"/>
              <a:gd name="connsiteY58" fmla="*/ 5597292 h 6857999"/>
              <a:gd name="connsiteX59" fmla="*/ 7881533 w 8394178"/>
              <a:gd name="connsiteY59" fmla="*/ 5608899 h 6857999"/>
              <a:gd name="connsiteX60" fmla="*/ 7866845 w 8394178"/>
              <a:gd name="connsiteY60" fmla="*/ 5684911 h 6857999"/>
              <a:gd name="connsiteX61" fmla="*/ 7866707 w 8394178"/>
              <a:gd name="connsiteY61" fmla="*/ 5755776 h 6857999"/>
              <a:gd name="connsiteX62" fmla="*/ 7858630 w 8394178"/>
              <a:gd name="connsiteY62" fmla="*/ 5889599 h 6857999"/>
              <a:gd name="connsiteX63" fmla="*/ 7862852 w 8394178"/>
              <a:gd name="connsiteY63" fmla="*/ 5989744 h 6857999"/>
              <a:gd name="connsiteX64" fmla="*/ 7834617 w 8394178"/>
              <a:gd name="connsiteY64" fmla="*/ 6084926 h 6857999"/>
              <a:gd name="connsiteX65" fmla="*/ 7830440 w 8394178"/>
              <a:gd name="connsiteY65" fmla="*/ 6346549 h 6857999"/>
              <a:gd name="connsiteX66" fmla="*/ 7828988 w 8394178"/>
              <a:gd name="connsiteY66" fmla="*/ 6527527 h 6857999"/>
              <a:gd name="connsiteX67" fmla="*/ 7833220 w 8394178"/>
              <a:gd name="connsiteY67" fmla="*/ 6627129 h 6857999"/>
              <a:gd name="connsiteX68" fmla="*/ 7833451 w 8394178"/>
              <a:gd name="connsiteY68" fmla="*/ 6694819 h 6857999"/>
              <a:gd name="connsiteX69" fmla="*/ 7859394 w 8394178"/>
              <a:gd name="connsiteY69" fmla="*/ 6765445 h 6857999"/>
              <a:gd name="connsiteX70" fmla="*/ 7866873 w 8394178"/>
              <a:gd name="connsiteY70" fmla="*/ 6844697 h 6857999"/>
              <a:gd name="connsiteX71" fmla="*/ 7868076 w 8394178"/>
              <a:gd name="connsiteY71" fmla="*/ 6857999 h 6857999"/>
              <a:gd name="connsiteX72" fmla="*/ 0 w 8394178"/>
              <a:gd name="connsiteY72" fmla="*/ 6857999 h 6857999"/>
              <a:gd name="connsiteX73" fmla="*/ 0 w 8394178"/>
              <a:gd name="connsiteY7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394178" h="6857999">
                <a:moveTo>
                  <a:pt x="0" y="0"/>
                </a:moveTo>
                <a:lnTo>
                  <a:pt x="8236175" y="2"/>
                </a:lnTo>
                <a:lnTo>
                  <a:pt x="8231178" y="14562"/>
                </a:lnTo>
                <a:lnTo>
                  <a:pt x="8234773" y="59077"/>
                </a:lnTo>
                <a:cubicBezTo>
                  <a:pt x="8235275" y="76949"/>
                  <a:pt x="8227121" y="89796"/>
                  <a:pt x="8227623" y="107668"/>
                </a:cubicBezTo>
                <a:cubicBezTo>
                  <a:pt x="8211139" y="138162"/>
                  <a:pt x="8246703" y="201929"/>
                  <a:pt x="8246150" y="246136"/>
                </a:cubicBezTo>
                <a:cubicBezTo>
                  <a:pt x="8245598" y="290343"/>
                  <a:pt x="8257389" y="364179"/>
                  <a:pt x="8224308" y="372908"/>
                </a:cubicBezTo>
                <a:cubicBezTo>
                  <a:pt x="8218864" y="431308"/>
                  <a:pt x="8228745" y="357606"/>
                  <a:pt x="8221687" y="450607"/>
                </a:cubicBezTo>
                <a:cubicBezTo>
                  <a:pt x="8253150" y="551950"/>
                  <a:pt x="8221677" y="787036"/>
                  <a:pt x="8232987" y="812800"/>
                </a:cubicBezTo>
                <a:cubicBezTo>
                  <a:pt x="8263719" y="860799"/>
                  <a:pt x="8226505" y="854953"/>
                  <a:pt x="8241364" y="912727"/>
                </a:cubicBezTo>
                <a:cubicBezTo>
                  <a:pt x="8249854" y="945986"/>
                  <a:pt x="8239798" y="951781"/>
                  <a:pt x="8240165" y="989950"/>
                </a:cubicBezTo>
                <a:cubicBezTo>
                  <a:pt x="8240531" y="1028120"/>
                  <a:pt x="8240898" y="1095828"/>
                  <a:pt x="8243561" y="1141745"/>
                </a:cubicBezTo>
                <a:cubicBezTo>
                  <a:pt x="8246223" y="1187662"/>
                  <a:pt x="8256010" y="1234783"/>
                  <a:pt x="8256144" y="1265454"/>
                </a:cubicBezTo>
                <a:cubicBezTo>
                  <a:pt x="8246450" y="1304052"/>
                  <a:pt x="8278372" y="1370755"/>
                  <a:pt x="8281494" y="1385480"/>
                </a:cubicBezTo>
                <a:cubicBezTo>
                  <a:pt x="8294281" y="1422714"/>
                  <a:pt x="8303397" y="1428103"/>
                  <a:pt x="8297877" y="1458060"/>
                </a:cubicBezTo>
                <a:cubicBezTo>
                  <a:pt x="8297983" y="1468057"/>
                  <a:pt x="8315397" y="1503177"/>
                  <a:pt x="8315502" y="1513175"/>
                </a:cubicBezTo>
                <a:lnTo>
                  <a:pt x="8342335" y="1570809"/>
                </a:lnTo>
                <a:cubicBezTo>
                  <a:pt x="8365894" y="1617136"/>
                  <a:pt x="8315600" y="1595486"/>
                  <a:pt x="8324762" y="1632434"/>
                </a:cubicBezTo>
                <a:cubicBezTo>
                  <a:pt x="8345804" y="1713683"/>
                  <a:pt x="8308403" y="1715203"/>
                  <a:pt x="8319231" y="1742490"/>
                </a:cubicBezTo>
                <a:cubicBezTo>
                  <a:pt x="8327385" y="1767736"/>
                  <a:pt x="8335540" y="1787026"/>
                  <a:pt x="8343694" y="1812272"/>
                </a:cubicBezTo>
                <a:cubicBezTo>
                  <a:pt x="8345710" y="1818102"/>
                  <a:pt x="8382841" y="1845254"/>
                  <a:pt x="8379488" y="1856766"/>
                </a:cubicBezTo>
                <a:lnTo>
                  <a:pt x="8385055" y="1923433"/>
                </a:lnTo>
                <a:lnTo>
                  <a:pt x="8386906" y="1972204"/>
                </a:lnTo>
                <a:cubicBezTo>
                  <a:pt x="8389102" y="1979569"/>
                  <a:pt x="8382464" y="2060117"/>
                  <a:pt x="8386681" y="2066205"/>
                </a:cubicBezTo>
                <a:cubicBezTo>
                  <a:pt x="8400709" y="2153571"/>
                  <a:pt x="8366045" y="2189849"/>
                  <a:pt x="8380052" y="2227417"/>
                </a:cubicBezTo>
                <a:cubicBezTo>
                  <a:pt x="8372543" y="2317591"/>
                  <a:pt x="8379811" y="2407644"/>
                  <a:pt x="8374483" y="2510933"/>
                </a:cubicBezTo>
                <a:cubicBezTo>
                  <a:pt x="8396772" y="2597916"/>
                  <a:pt x="8370232" y="2649734"/>
                  <a:pt x="8375191" y="2741866"/>
                </a:cubicBezTo>
                <a:cubicBezTo>
                  <a:pt x="8394024" y="2779815"/>
                  <a:pt x="8395428" y="2817058"/>
                  <a:pt x="8384389" y="2864935"/>
                </a:cubicBezTo>
                <a:cubicBezTo>
                  <a:pt x="8416004" y="2860552"/>
                  <a:pt x="8357917" y="2937673"/>
                  <a:pt x="8391822" y="2950807"/>
                </a:cubicBezTo>
                <a:lnTo>
                  <a:pt x="8378111" y="2978246"/>
                </a:lnTo>
                <a:lnTo>
                  <a:pt x="8375025" y="2995916"/>
                </a:lnTo>
                <a:lnTo>
                  <a:pt x="8366764" y="2998648"/>
                </a:lnTo>
                <a:lnTo>
                  <a:pt x="8356827" y="3023630"/>
                </a:lnTo>
                <a:cubicBezTo>
                  <a:pt x="8354245" y="3033333"/>
                  <a:pt x="8348477" y="3084375"/>
                  <a:pt x="8348883" y="3096975"/>
                </a:cubicBezTo>
                <a:cubicBezTo>
                  <a:pt x="8363039" y="3142205"/>
                  <a:pt x="8312062" y="3160433"/>
                  <a:pt x="8331320" y="3216657"/>
                </a:cubicBezTo>
                <a:cubicBezTo>
                  <a:pt x="8335649" y="3237178"/>
                  <a:pt x="8345170" y="3299737"/>
                  <a:pt x="8334250" y="3310980"/>
                </a:cubicBezTo>
                <a:cubicBezTo>
                  <a:pt x="8331414" y="3323902"/>
                  <a:pt x="8334413" y="3339340"/>
                  <a:pt x="8323018" y="3344725"/>
                </a:cubicBezTo>
                <a:cubicBezTo>
                  <a:pt x="8309183" y="3353908"/>
                  <a:pt x="8327822" y="3400659"/>
                  <a:pt x="8312317" y="3393250"/>
                </a:cubicBezTo>
                <a:cubicBezTo>
                  <a:pt x="8325036" y="3426421"/>
                  <a:pt x="8307258" y="3487753"/>
                  <a:pt x="8299110" y="3514536"/>
                </a:cubicBezTo>
                <a:cubicBezTo>
                  <a:pt x="8293627" y="3563353"/>
                  <a:pt x="8281866" y="3650327"/>
                  <a:pt x="8279421" y="3686149"/>
                </a:cubicBezTo>
                <a:cubicBezTo>
                  <a:pt x="8277133" y="3687657"/>
                  <a:pt x="8276096" y="3677229"/>
                  <a:pt x="8273021" y="3692208"/>
                </a:cubicBezTo>
                <a:cubicBezTo>
                  <a:pt x="8269945" y="3707187"/>
                  <a:pt x="8252471" y="3757479"/>
                  <a:pt x="8260968" y="3776022"/>
                </a:cubicBezTo>
                <a:cubicBezTo>
                  <a:pt x="8231046" y="3875691"/>
                  <a:pt x="8223343" y="4023237"/>
                  <a:pt x="8209415" y="4060536"/>
                </a:cubicBezTo>
                <a:cubicBezTo>
                  <a:pt x="8204523" y="4150698"/>
                  <a:pt x="8212636" y="4164564"/>
                  <a:pt x="8203359" y="4222149"/>
                </a:cubicBezTo>
                <a:cubicBezTo>
                  <a:pt x="8198769" y="4287917"/>
                  <a:pt x="8194167" y="4339232"/>
                  <a:pt x="8197502" y="4364683"/>
                </a:cubicBezTo>
                <a:lnTo>
                  <a:pt x="8189960" y="4462471"/>
                </a:lnTo>
                <a:cubicBezTo>
                  <a:pt x="8192241" y="4503329"/>
                  <a:pt x="8157418" y="4500454"/>
                  <a:pt x="8157285" y="4526395"/>
                </a:cubicBezTo>
                <a:cubicBezTo>
                  <a:pt x="8151441" y="4623008"/>
                  <a:pt x="8136733" y="4632050"/>
                  <a:pt x="8127583" y="4649885"/>
                </a:cubicBezTo>
                <a:cubicBezTo>
                  <a:pt x="8109657" y="4687979"/>
                  <a:pt x="8101631" y="4758928"/>
                  <a:pt x="8086875" y="4799019"/>
                </a:cubicBezTo>
                <a:cubicBezTo>
                  <a:pt x="8070221" y="4834076"/>
                  <a:pt x="8077158" y="4811645"/>
                  <a:pt x="8071779" y="4849614"/>
                </a:cubicBezTo>
                <a:cubicBezTo>
                  <a:pt x="8057300" y="4853334"/>
                  <a:pt x="8029516" y="4883089"/>
                  <a:pt x="8046521" y="4919971"/>
                </a:cubicBezTo>
                <a:lnTo>
                  <a:pt x="7999171" y="5010766"/>
                </a:lnTo>
                <a:cubicBezTo>
                  <a:pt x="7980458" y="4983259"/>
                  <a:pt x="7994018" y="5107656"/>
                  <a:pt x="7974494" y="5088190"/>
                </a:cubicBezTo>
                <a:cubicBezTo>
                  <a:pt x="7961479" y="5102008"/>
                  <a:pt x="7970341" y="5118851"/>
                  <a:pt x="7960017" y="5143922"/>
                </a:cubicBezTo>
                <a:cubicBezTo>
                  <a:pt x="7951381" y="5192745"/>
                  <a:pt x="7947519" y="5226225"/>
                  <a:pt x="7940570" y="5284346"/>
                </a:cubicBezTo>
                <a:cubicBezTo>
                  <a:pt x="7938188" y="5338386"/>
                  <a:pt x="7933705" y="5337325"/>
                  <a:pt x="7923844" y="5390948"/>
                </a:cubicBezTo>
                <a:cubicBezTo>
                  <a:pt x="7922596" y="5429655"/>
                  <a:pt x="7906054" y="5449508"/>
                  <a:pt x="7905061" y="5470854"/>
                </a:cubicBezTo>
                <a:cubicBezTo>
                  <a:pt x="7925924" y="5526328"/>
                  <a:pt x="7883497" y="5496377"/>
                  <a:pt x="7900574" y="5529643"/>
                </a:cubicBezTo>
                <a:cubicBezTo>
                  <a:pt x="7894813" y="5550879"/>
                  <a:pt x="7899366" y="5587444"/>
                  <a:pt x="7889879" y="5597292"/>
                </a:cubicBezTo>
                <a:lnTo>
                  <a:pt x="7881533" y="5608899"/>
                </a:lnTo>
                <a:cubicBezTo>
                  <a:pt x="7877694" y="5623501"/>
                  <a:pt x="7869316" y="5660431"/>
                  <a:pt x="7866845" y="5684911"/>
                </a:cubicBezTo>
                <a:cubicBezTo>
                  <a:pt x="7856004" y="5692608"/>
                  <a:pt x="7861304" y="5734344"/>
                  <a:pt x="7866707" y="5755776"/>
                </a:cubicBezTo>
                <a:cubicBezTo>
                  <a:pt x="7867905" y="5792777"/>
                  <a:pt x="7841786" y="5848613"/>
                  <a:pt x="7858630" y="5889599"/>
                </a:cubicBezTo>
                <a:cubicBezTo>
                  <a:pt x="7861076" y="5932097"/>
                  <a:pt x="7859359" y="5940901"/>
                  <a:pt x="7862852" y="5989744"/>
                </a:cubicBezTo>
                <a:cubicBezTo>
                  <a:pt x="7870213" y="6020787"/>
                  <a:pt x="7836478" y="6024963"/>
                  <a:pt x="7834617" y="6084926"/>
                </a:cubicBezTo>
                <a:cubicBezTo>
                  <a:pt x="7828898" y="6134231"/>
                  <a:pt x="7850648" y="6240432"/>
                  <a:pt x="7830440" y="6346549"/>
                </a:cubicBezTo>
                <a:cubicBezTo>
                  <a:pt x="7840187" y="6409741"/>
                  <a:pt x="7834403" y="6468689"/>
                  <a:pt x="7828988" y="6527527"/>
                </a:cubicBezTo>
                <a:cubicBezTo>
                  <a:pt x="7812745" y="6585667"/>
                  <a:pt x="7840670" y="6579284"/>
                  <a:pt x="7833220" y="6627129"/>
                </a:cubicBezTo>
                <a:cubicBezTo>
                  <a:pt x="7836598" y="6635153"/>
                  <a:pt x="7838259" y="6697665"/>
                  <a:pt x="7833451" y="6694819"/>
                </a:cubicBezTo>
                <a:cubicBezTo>
                  <a:pt x="7835476" y="6716947"/>
                  <a:pt x="7854551" y="6732844"/>
                  <a:pt x="7859394" y="6765445"/>
                </a:cubicBezTo>
                <a:cubicBezTo>
                  <a:pt x="7860760" y="6776325"/>
                  <a:pt x="7863817" y="6810511"/>
                  <a:pt x="7866873" y="6844697"/>
                </a:cubicBezTo>
                <a:lnTo>
                  <a:pt x="786807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60E03-226B-E349-AD58-FC741E280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288" y="1045174"/>
            <a:ext cx="6329362" cy="2795160"/>
          </a:xfrm>
        </p:spPr>
        <p:txBody>
          <a:bodyPr>
            <a:normAutofit/>
          </a:bodyPr>
          <a:lstStyle/>
          <a:p>
            <a:r>
              <a:rPr lang="en-US" sz="4400" dirty="0"/>
              <a:t>Pipeline Parallel Systems for Big AI Models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F819E-48CA-0641-8B06-01CC5CCBE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537" y="4174333"/>
            <a:ext cx="4599197" cy="1136843"/>
          </a:xfrm>
        </p:spPr>
        <p:txBody>
          <a:bodyPr>
            <a:normAutofit/>
          </a:bodyPr>
          <a:lstStyle/>
          <a:p>
            <a:r>
              <a:rPr lang="en-US" sz="1800" dirty="0"/>
              <a:t>Speaker: </a:t>
            </a:r>
            <a:r>
              <a:rPr lang="en-US" sz="1800" dirty="0" err="1"/>
              <a:t>Shixiong</a:t>
            </a:r>
            <a:r>
              <a:rPr lang="en-US" sz="1800" dirty="0"/>
              <a:t> Zhao</a:t>
            </a:r>
          </a:p>
          <a:p>
            <a:r>
              <a:rPr lang="en-US" sz="1800" dirty="0"/>
              <a:t>Supervisor: Prof. Heming Cui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2C520-CFDA-2443-948D-8AF7C7D2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21" y="1792160"/>
            <a:ext cx="2870679" cy="32437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5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1604-72CC-564C-BFB7-F58EEB50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D07B-AF50-034F-8E1B-B37826B7C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GPipe</a:t>
            </a:r>
            <a:r>
              <a:rPr lang="en-US" dirty="0"/>
              <a:t> addresses challenge 1:</a:t>
            </a:r>
          </a:p>
          <a:p>
            <a:pPr lvl="1"/>
            <a:r>
              <a:rPr lang="en-US" dirty="0"/>
              <a:t>Drop activations in forward pass </a:t>
            </a:r>
          </a:p>
          <a:p>
            <a:pPr lvl="1"/>
            <a:r>
              <a:rPr lang="en-US" dirty="0"/>
              <a:t>Recompute all activations (i.e., perform another forward pass) in backward pass </a:t>
            </a:r>
          </a:p>
          <a:p>
            <a:pPr lvl="1"/>
            <a:r>
              <a:rPr lang="en-US" dirty="0"/>
              <a:t>Problem: all-recompute causes unnecessary overhead</a:t>
            </a:r>
          </a:p>
          <a:p>
            <a:r>
              <a:rPr lang="en-US" dirty="0"/>
              <a:t>Both Pipedream and </a:t>
            </a:r>
            <a:r>
              <a:rPr lang="en-US" dirty="0" err="1"/>
              <a:t>GPipe</a:t>
            </a:r>
            <a:r>
              <a:rPr lang="en-US" dirty="0"/>
              <a:t> neglects challenge 2:</a:t>
            </a:r>
          </a:p>
          <a:p>
            <a:pPr lvl="1"/>
            <a:r>
              <a:rPr lang="en-US" dirty="0"/>
              <a:t>Use static partition during whole training process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8077FD2-8DAE-F444-8B98-8C778E34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1" y="27781"/>
            <a:ext cx="5970588" cy="26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F04-28D8-3D46-BE92-D5068659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VPipe</a:t>
            </a:r>
            <a:r>
              <a:rPr lang="en-US" dirty="0"/>
              <a:t>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1BCD-74F1-5545-9FA9-00145FEB8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0888"/>
          </a:xfrm>
        </p:spPr>
        <p:txBody>
          <a:bodyPr>
            <a:normAutofit/>
          </a:bodyPr>
          <a:lstStyle/>
          <a:p>
            <a:r>
              <a:rPr lang="en-US" dirty="0"/>
              <a:t>Manage training Activations by incorporating intuitions from pipeline </a:t>
            </a:r>
          </a:p>
          <a:p>
            <a:pPr lvl="1"/>
            <a:r>
              <a:rPr lang="en-US" dirty="0"/>
              <a:t>Intuition 1: front stages have much heavier burden than the rear stages</a:t>
            </a:r>
          </a:p>
          <a:p>
            <a:pPr lvl="2"/>
            <a:r>
              <a:rPr lang="en-US" dirty="0"/>
              <a:t>A smart-recompute strategy: recompute more on front stages and recompute less on rear stages </a:t>
            </a:r>
          </a:p>
          <a:p>
            <a:pPr lvl="1"/>
            <a:r>
              <a:rPr lang="en-US" dirty="0"/>
              <a:t>Intuition 2: a time window exists between each forward and backward pass of each data batch </a:t>
            </a:r>
          </a:p>
          <a:p>
            <a:pPr lvl="2"/>
            <a:r>
              <a:rPr lang="en-US" dirty="0"/>
              <a:t>Swap activations to CPU and pre-fetch them back before backward pass</a:t>
            </a:r>
          </a:p>
          <a:p>
            <a:r>
              <a:rPr lang="en-US" dirty="0"/>
              <a:t>Dynamically adjust layer partitions according to real time execution statistics</a:t>
            </a:r>
          </a:p>
          <a:p>
            <a:pPr lvl="1"/>
            <a:r>
              <a:rPr lang="en-US" dirty="0" err="1"/>
              <a:t>VPipe</a:t>
            </a:r>
            <a:r>
              <a:rPr lang="en-US" dirty="0"/>
              <a:t> firstly introduces a non-stop live layer migration protocol to enforce new partition plan</a:t>
            </a:r>
          </a:p>
          <a:p>
            <a:pPr lvl="1"/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46A475-0EA3-2A46-B8E1-10F8CFA06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67" y="127488"/>
            <a:ext cx="4645533" cy="15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651-CA56-144B-9B73-67455857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VPipe</a:t>
            </a:r>
            <a:r>
              <a:rPr lang="en-US" dirty="0"/>
              <a:t> Architecture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895BE4-0499-3E4C-89F0-1E8F1B1BA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" y="1620198"/>
            <a:ext cx="10250671" cy="48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DDB3-6E34-0343-A0E0-15E941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Swap, recompute, and partition forms a </a:t>
            </a:r>
            <a:r>
              <a:rPr lang="en-HK" dirty="0"/>
              <a:t>combinatorial </a:t>
            </a:r>
            <a:r>
              <a:rPr lang="en-US" dirty="0"/>
              <a:t>optimization problem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1163A9-27B9-3643-A793-01CD2C4A3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  <a:p>
            <a:r>
              <a:rPr lang="en-US" dirty="0" err="1"/>
              <a:t>VPipe</a:t>
            </a:r>
            <a:r>
              <a:rPr lang="en-US" dirty="0"/>
              <a:t> solves it by decomposition and iteration</a:t>
            </a:r>
          </a:p>
          <a:p>
            <a:endParaRPr lang="en-US" dirty="0"/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B28CA4B0-C56F-C440-A368-7402DE0D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921000"/>
            <a:ext cx="5715000" cy="6781800"/>
          </a:xfrm>
          <a:prstGeom prst="rect">
            <a:avLst/>
          </a:prstGeom>
        </p:spPr>
      </p:pic>
      <p:pic>
        <p:nvPicPr>
          <p:cNvPr id="16" name="Picture 15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EEFC3013-7B84-1049-A966-1F9C9FF2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921000"/>
            <a:ext cx="2844965" cy="3065463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0BECB232-5D1E-1F4E-893C-D426639A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170" y="3815912"/>
            <a:ext cx="2844965" cy="30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1F39-33B4-0B45-A709-662AC543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Non-stop layer migration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CDC7-1DCF-4542-AC9C-1103B0AE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1100" cy="4351338"/>
          </a:xfrm>
        </p:spPr>
        <p:txBody>
          <a:bodyPr/>
          <a:lstStyle/>
          <a:p>
            <a:r>
              <a:rPr lang="en-US" dirty="0"/>
              <a:t>Async activation migration by overlapping communication with computation</a:t>
            </a:r>
          </a:p>
          <a:p>
            <a:r>
              <a:rPr lang="en-US" dirty="0"/>
              <a:t>Strong barrier check to enforce correctness and transparency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53593EA-7C4D-6B45-96FB-31E4FFD2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543050"/>
            <a:ext cx="558488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8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66A3-F252-1640-A3D8-7E79CC6C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5C97-3E93-A542-A91F-5DF18639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768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Model Training</a:t>
            </a:r>
          </a:p>
          <a:p>
            <a:pPr lvl="1"/>
            <a:r>
              <a:rPr lang="en-US" dirty="0"/>
              <a:t>E.g., Transformer</a:t>
            </a:r>
          </a:p>
          <a:p>
            <a:r>
              <a:rPr lang="en-US" dirty="0"/>
              <a:t>Dynamic Model Training</a:t>
            </a:r>
          </a:p>
          <a:p>
            <a:pPr lvl="1"/>
            <a:r>
              <a:rPr lang="en-US" dirty="0"/>
              <a:t>E.g., Evolved Transformer</a:t>
            </a:r>
          </a:p>
          <a:p>
            <a:pPr lvl="1"/>
            <a:r>
              <a:rPr lang="en-US" dirty="0"/>
              <a:t>More applications such as one-shot pruning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More detailed evaluations, refer to our paper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44B9C5-0EB6-1B40-A6AC-26CA9043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2" y="1690688"/>
            <a:ext cx="5969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48F38FB-D2EF-7747-A198-89D32D8B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37" y="1338179"/>
            <a:ext cx="7040008" cy="313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266A3-F252-1640-A3D8-7E79CC6C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5C97-3E93-A542-A91F-5DF18639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76825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More detailed evaluations, refer to our paper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DED12A7-4E17-C044-B2CA-E2184315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733" y="1335635"/>
            <a:ext cx="6260914" cy="313635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6B5E48D-66DB-8946-B219-7089A3E15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7" y="4694382"/>
            <a:ext cx="5643563" cy="21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A7E2-789A-C649-98C2-0DD646FC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 </a:t>
            </a:r>
            <a:r>
              <a:rPr lang="en-US" altLang="zh-CN" dirty="0" err="1"/>
              <a:t>VPipe</a:t>
            </a:r>
            <a:r>
              <a:rPr lang="en-US" altLang="zh-CN" dirty="0"/>
              <a:t> to a system platform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DB6A-C76A-3E47-99DC-2746616A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Collaborating with Huawei</a:t>
            </a:r>
            <a:endParaRPr lang="en-US" dirty="0"/>
          </a:p>
          <a:p>
            <a:r>
              <a:rPr lang="en-US" dirty="0" err="1"/>
              <a:t>VPipe</a:t>
            </a:r>
            <a:r>
              <a:rPr lang="en-US" dirty="0"/>
              <a:t> has already supported 3-D parallelism and in the process of tremendous optimizations</a:t>
            </a:r>
          </a:p>
          <a:p>
            <a:pPr lvl="1"/>
            <a:r>
              <a:rPr lang="en-US" dirty="0"/>
              <a:t>Trained a GPT-2 Large model on 32 V100 GPUs with cutting edge throughput</a:t>
            </a:r>
          </a:p>
          <a:p>
            <a:pPr lvl="1"/>
            <a:r>
              <a:rPr lang="en-US" dirty="0"/>
              <a:t>Use Data parallel, Intra-layer model parallel, and Pipeline parallel</a:t>
            </a:r>
          </a:p>
          <a:p>
            <a:r>
              <a:rPr lang="en-US" dirty="0"/>
              <a:t>Designing a new parallel training system for extreme dynamic training processes </a:t>
            </a:r>
          </a:p>
          <a:p>
            <a:pPr lvl="1"/>
            <a:r>
              <a:rPr lang="en-US" dirty="0"/>
              <a:t>One-shot neural architecture search</a:t>
            </a:r>
          </a:p>
          <a:p>
            <a:pPr lvl="1"/>
            <a:r>
              <a:rPr lang="en-US" dirty="0"/>
              <a:t>One-shot pruning and training</a:t>
            </a:r>
          </a:p>
          <a:p>
            <a:r>
              <a:rPr lang="en-US" altLang="zh-CN" dirty="0"/>
              <a:t>Fast, Reusable and Adaptive </a:t>
            </a:r>
            <a:r>
              <a:rPr lang="en-US" dirty="0"/>
              <a:t>Compiler for </a:t>
            </a:r>
            <a:r>
              <a:rPr lang="en-US" altLang="zh-CN" dirty="0"/>
              <a:t>Training and Inference </a:t>
            </a:r>
            <a:endParaRPr lang="en-US" dirty="0"/>
          </a:p>
          <a:p>
            <a:r>
              <a:rPr lang="en-US" dirty="0"/>
              <a:t>Communication optimization for GPU-GPU collective communication libraries (NCCL)</a:t>
            </a:r>
          </a:p>
          <a:p>
            <a:r>
              <a:rPr lang="en-US" dirty="0"/>
              <a:t>More on Transformer</a:t>
            </a:r>
          </a:p>
          <a:p>
            <a:pPr lvl="1"/>
            <a:r>
              <a:rPr lang="en-US" dirty="0"/>
              <a:t>Neural Architecture Search in one-shot </a:t>
            </a:r>
          </a:p>
          <a:p>
            <a:pPr lvl="1"/>
            <a:r>
              <a:rPr lang="en-US" dirty="0"/>
              <a:t>Mixture-of-Expert Transformer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B26-D0F8-0646-BFA3-346857D2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of Machine Learning (ML)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0253-E548-3548-892F-D9360576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20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models succeed in tasks including NLP, Computer Vision, …</a:t>
            </a:r>
          </a:p>
          <a:p>
            <a:pPr lvl="1"/>
            <a:r>
              <a:rPr lang="en-US" dirty="0"/>
              <a:t>Transformer based: BERT, Vision Transformer, GPT-2, GPT-3</a:t>
            </a:r>
          </a:p>
          <a:p>
            <a:r>
              <a:rPr lang="en-US" dirty="0"/>
              <a:t>Huge mount of parameters =&gt;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exceeds</a:t>
            </a:r>
            <a:r>
              <a:rPr lang="zh-CN" altLang="en-US" dirty="0"/>
              <a:t> </a:t>
            </a:r>
            <a:r>
              <a:rPr lang="en-US" dirty="0"/>
              <a:t>a single GPU's capacity</a:t>
            </a:r>
          </a:p>
          <a:p>
            <a:pPr lvl="1"/>
            <a:r>
              <a:rPr lang="en-US" dirty="0"/>
              <a:t>GPT-3 175 billion parameters</a:t>
            </a:r>
          </a:p>
          <a:p>
            <a:pPr lvl="1"/>
            <a:r>
              <a:rPr lang="en-US" dirty="0"/>
              <a:t>CPM-Large 10+ billion parameters</a:t>
            </a:r>
          </a:p>
          <a:p>
            <a:pPr lvl="2"/>
            <a:r>
              <a:rPr lang="en-US" dirty="0"/>
              <a:t>GPT-2 workaround for Chinese</a:t>
            </a:r>
          </a:p>
          <a:p>
            <a:r>
              <a:rPr lang="en-US" dirty="0"/>
              <a:t>Complex architectures </a:t>
            </a:r>
            <a:r>
              <a:rPr lang="en-US" altLang="zh-CN" dirty="0"/>
              <a:t>=&gt;</a:t>
            </a:r>
            <a:r>
              <a:rPr lang="zh-CN" altLang="en-US" dirty="0"/>
              <a:t> </a:t>
            </a:r>
            <a:r>
              <a:rPr lang="en-US" dirty="0"/>
              <a:t>expedit</a:t>
            </a:r>
            <a:r>
              <a:rPr lang="en-US" altLang="zh-CN" dirty="0"/>
              <a:t>es</a:t>
            </a:r>
            <a:r>
              <a:rPr lang="en-US" dirty="0"/>
              <a:t> Exploratory and Dynamic </a:t>
            </a:r>
            <a:r>
              <a:rPr lang="en-US" altLang="zh-CN" dirty="0"/>
              <a:t>training</a:t>
            </a:r>
            <a:endParaRPr lang="en-US" dirty="0"/>
          </a:p>
          <a:p>
            <a:pPr lvl="1"/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=&gt;</a:t>
            </a:r>
            <a:r>
              <a:rPr lang="zh-CN" altLang="en-US" dirty="0"/>
              <a:t> </a:t>
            </a:r>
            <a:r>
              <a:rPr lang="en-US" altLang="zh-CN" dirty="0"/>
              <a:t>Evolved</a:t>
            </a:r>
            <a:r>
              <a:rPr lang="zh-CN" altLang="en-US" dirty="0"/>
              <a:t> </a:t>
            </a:r>
            <a:r>
              <a:rPr lang="en-US" altLang="zh-CN" dirty="0"/>
              <a:t>Transformer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HK" altLang="zh-CN" dirty="0"/>
              <a:t>E</a:t>
            </a:r>
            <a:r>
              <a:rPr lang="en-US" altLang="zh-CN" dirty="0"/>
              <a:t>.g.,</a:t>
            </a:r>
            <a:r>
              <a:rPr lang="zh-CN" altLang="en-US" dirty="0"/>
              <a:t> </a:t>
            </a:r>
            <a:r>
              <a:rPr lang="en-US" altLang="zh-CN" dirty="0"/>
              <a:t>One-shot</a:t>
            </a:r>
            <a:r>
              <a:rPr lang="zh-CN" altLang="en-US" dirty="0"/>
              <a:t> </a:t>
            </a:r>
            <a:r>
              <a:rPr lang="en-US" altLang="zh-CN" dirty="0"/>
              <a:t>Pruning and Training</a:t>
            </a:r>
            <a:endParaRPr lang="en-HK" altLang="zh-CN" dirty="0"/>
          </a:p>
          <a:p>
            <a:pPr lvl="1"/>
            <a:r>
              <a:rPr lang="en-US" altLang="zh-CN" dirty="0"/>
              <a:t>DNN</a:t>
            </a:r>
            <a:r>
              <a:rPr lang="zh-CN" altLang="en-US" dirty="0"/>
              <a:t> </a:t>
            </a:r>
            <a:r>
              <a:rPr lang="en-US" altLang="zh-CN" dirty="0"/>
              <a:t>Architectures</a:t>
            </a:r>
            <a:r>
              <a:rPr lang="zh-CN" altLang="en-US" dirty="0"/>
              <a:t> </a:t>
            </a:r>
            <a:r>
              <a:rPr lang="en-US" altLang="zh-CN" dirty="0"/>
              <a:t>may vary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minute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en-US" dirty="0"/>
          </a:p>
          <a:p>
            <a:r>
              <a:rPr lang="en-US" dirty="0"/>
              <a:t>Bring challenges to existing parallel training systems</a:t>
            </a:r>
          </a:p>
        </p:txBody>
      </p:sp>
    </p:spTree>
    <p:extLst>
      <p:ext uri="{BB962C8B-B14F-4D97-AF65-F5344CB8AC3E}">
        <p14:creationId xmlns:p14="http://schemas.microsoft.com/office/powerpoint/2010/main" val="13188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8398-1B6C-CD4A-9CE9-DBA849F5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Revisit</a:t>
            </a:r>
            <a:r>
              <a:rPr lang="zh-CN" altLang="en-US" dirty="0"/>
              <a:t> </a:t>
            </a:r>
            <a:r>
              <a:rPr lang="en-US" altLang="zh-CN" dirty="0"/>
              <a:t>DNN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0944-B157-CE4B-AF40-E0E40F85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Batch-based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processing:</a:t>
            </a:r>
          </a:p>
          <a:p>
            <a:pPr lvl="1"/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Pass: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produces</a:t>
            </a:r>
            <a:r>
              <a:rPr lang="zh-CN" altLang="en-US" dirty="0"/>
              <a:t> </a:t>
            </a:r>
            <a:r>
              <a:rPr lang="en-US" altLang="zh-CN" dirty="0"/>
              <a:t>activations</a:t>
            </a:r>
            <a:endParaRPr lang="en-HK" altLang="zh-CN" dirty="0"/>
          </a:p>
          <a:p>
            <a:pPr lvl="1"/>
            <a:r>
              <a:rPr lang="en-US" altLang="zh-CN" dirty="0"/>
              <a:t>Backward</a:t>
            </a:r>
            <a:r>
              <a:rPr lang="zh-CN" altLang="en-US" dirty="0"/>
              <a:t> </a:t>
            </a:r>
            <a:r>
              <a:rPr lang="en-US" altLang="zh-CN" dirty="0"/>
              <a:t>Pass:</a:t>
            </a:r>
            <a:r>
              <a:rPr lang="zh-CN" altLang="en-US" dirty="0"/>
              <a:t> </a:t>
            </a:r>
            <a:r>
              <a:rPr lang="en-US" altLang="zh-CN" dirty="0"/>
              <a:t>back-propagate</a:t>
            </a:r>
            <a:r>
              <a:rPr lang="zh-CN" altLang="en-US" dirty="0"/>
              <a:t> </a:t>
            </a:r>
            <a:r>
              <a:rPr lang="en-US" altLang="zh-CN" dirty="0"/>
              <a:t>loss,</a:t>
            </a:r>
            <a:r>
              <a:rPr lang="zh-CN" altLang="en-US" dirty="0"/>
              <a:t> </a:t>
            </a:r>
            <a:r>
              <a:rPr lang="en-US" altLang="zh-CN" dirty="0"/>
              <a:t>produces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consumes</a:t>
            </a:r>
            <a:r>
              <a:rPr lang="zh-CN" altLang="en-US" dirty="0"/>
              <a:t> </a:t>
            </a:r>
            <a:r>
              <a:rPr lang="en-US" altLang="zh-CN" dirty="0"/>
              <a:t>activations</a:t>
            </a:r>
          </a:p>
          <a:p>
            <a:pPr lvl="1"/>
            <a:r>
              <a:rPr lang="en-US" altLang="zh-CN" dirty="0"/>
              <a:t>Optimizer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produced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</a:p>
          <a:p>
            <a:r>
              <a:rPr lang="en-US" altLang="zh-CN" dirty="0"/>
              <a:t>GPU memory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</a:p>
          <a:p>
            <a:pPr lvl="1"/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(increase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size)</a:t>
            </a:r>
          </a:p>
          <a:p>
            <a:pPr lvl="1"/>
            <a:r>
              <a:rPr lang="en-US" altLang="zh-CN" dirty="0"/>
              <a:t>Scratch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(Transient</a:t>
            </a:r>
            <a:r>
              <a:rPr lang="zh-CN" altLang="en-US" dirty="0"/>
              <a:t> </a:t>
            </a:r>
            <a:r>
              <a:rPr lang="en-US" altLang="zh-CN" dirty="0"/>
              <a:t>usage,</a:t>
            </a:r>
            <a:r>
              <a:rPr lang="zh-CN" altLang="en-US" dirty="0"/>
              <a:t> </a:t>
            </a:r>
            <a:r>
              <a:rPr lang="en-US" altLang="zh-CN" dirty="0"/>
              <a:t>released</a:t>
            </a:r>
            <a:r>
              <a:rPr lang="zh-CN" altLang="en-US" dirty="0"/>
              <a:t> </a:t>
            </a:r>
            <a:r>
              <a:rPr lang="en-US" altLang="zh-CN" dirty="0"/>
              <a:t>immediately)</a:t>
            </a:r>
          </a:p>
          <a:p>
            <a:pPr lvl="1"/>
            <a:r>
              <a:rPr lang="en-US" altLang="zh-CN" dirty="0"/>
              <a:t>Activations</a:t>
            </a:r>
            <a:r>
              <a:rPr lang="zh-CN" altLang="en-US" dirty="0"/>
              <a:t> </a:t>
            </a:r>
            <a:r>
              <a:rPr lang="en-US" altLang="zh-CN" dirty="0"/>
              <a:t>(up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70-80%,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size)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5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B5F7-C099-C245-AF92-B670E091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7624" cy="1325563"/>
          </a:xfrm>
        </p:spPr>
        <p:txBody>
          <a:bodyPr/>
          <a:lstStyle/>
          <a:p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851D8-D635-CE4E-AF1C-C645FBCC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463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becomes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</a:p>
          <a:p>
            <a:pPr lvl="1"/>
            <a:r>
              <a:rPr lang="en-US" altLang="zh-CN" dirty="0"/>
              <a:t>Accelerate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GPUs</a:t>
            </a:r>
          </a:p>
          <a:p>
            <a:pPr lvl="1"/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DNNs that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trained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 GPU</a:t>
            </a:r>
          </a:p>
          <a:p>
            <a:r>
              <a:rPr lang="en-US" altLang="zh-CN" dirty="0"/>
              <a:t>Modern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parallelism</a:t>
            </a:r>
          </a:p>
          <a:p>
            <a:pPr lvl="1"/>
            <a:r>
              <a:rPr lang="en-US" dirty="0"/>
              <a:t>Data parallelism</a:t>
            </a:r>
          </a:p>
          <a:p>
            <a:pPr lvl="2"/>
            <a:r>
              <a:rPr lang="en-US" altLang="zh-CN" dirty="0"/>
              <a:t>Replicate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GPUs,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batches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parallel,</a:t>
            </a:r>
            <a:r>
              <a:rPr lang="zh-CN" altLang="en-US" dirty="0"/>
              <a:t> </a:t>
            </a:r>
            <a:r>
              <a:rPr lang="en-US" altLang="zh-CN" dirty="0"/>
              <a:t>all-reduce</a:t>
            </a:r>
            <a:r>
              <a:rPr lang="zh-CN" altLang="en-US" dirty="0"/>
              <a:t> </a:t>
            </a:r>
            <a:r>
              <a:rPr lang="en-US" altLang="zh-CN" dirty="0"/>
              <a:t>gradients</a:t>
            </a:r>
          </a:p>
          <a:p>
            <a:pPr lvl="2"/>
            <a:r>
              <a:rPr lang="en-US" altLang="zh-CN" dirty="0"/>
              <a:t>Major bottleneck: large communication volume (2 x parameter size)</a:t>
            </a:r>
          </a:p>
          <a:p>
            <a:pPr lvl="1"/>
            <a:r>
              <a:rPr lang="en-US" altLang="zh-CN" dirty="0"/>
              <a:t>(Intra-Layer) Model parallelism</a:t>
            </a:r>
          </a:p>
          <a:p>
            <a:pPr lvl="2"/>
            <a:r>
              <a:rPr lang="en-US" altLang="zh-CN" dirty="0"/>
              <a:t>Usually applied when a single layer cannot fit in a single GPU, split a layer across GPUs</a:t>
            </a:r>
          </a:p>
          <a:p>
            <a:pPr lvl="2"/>
            <a:r>
              <a:rPr lang="en-US" altLang="zh-CN" dirty="0"/>
              <a:t>Major bottleneck: large communication volume (sync of activations)</a:t>
            </a:r>
          </a:p>
          <a:p>
            <a:pPr lvl="1"/>
            <a:r>
              <a:rPr lang="en-US" altLang="zh-CN" b="1" dirty="0"/>
              <a:t>Pipeline parallelism</a:t>
            </a:r>
          </a:p>
          <a:p>
            <a:pPr lvl="2"/>
            <a:r>
              <a:rPr lang="en-US" altLang="zh-CN" b="1" dirty="0"/>
              <a:t>Pipeline (inter-layer) model parallelism</a:t>
            </a:r>
          </a:p>
          <a:p>
            <a:pPr lvl="2"/>
            <a:r>
              <a:rPr lang="en-US" altLang="zh-CN" dirty="0"/>
              <a:t>Benefit: communication friendly, one key dimension for training extremely large model</a:t>
            </a:r>
          </a:p>
          <a:p>
            <a:pPr lvl="2"/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5" name="Picture 4" descr="Graphical user interface, diagram, icon&#10;&#10;Description automatically generated">
            <a:extLst>
              <a:ext uri="{FF2B5EF4-FFF2-40B4-BE49-F238E27FC236}">
                <a16:creationId xmlns:a16="http://schemas.microsoft.com/office/drawing/2014/main" id="{37484395-7279-2746-93A7-AFAA4889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75" y="501246"/>
            <a:ext cx="2774949" cy="14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373F-99C1-1E49-BF65-FBB58196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7DCB-BA26-D34E-B796-6082B60D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model's layer across GPUs, and inject multiple data batch to form a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7AF2F-2019-424A-A73E-14D56C294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8529" b="57828"/>
          <a:stretch/>
        </p:blipFill>
        <p:spPr>
          <a:xfrm>
            <a:off x="1753038" y="2875980"/>
            <a:ext cx="9012497" cy="1555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0C0A5-0D63-2042-9988-28E876C47A8D}"/>
              </a:ext>
            </a:extLst>
          </p:cNvPr>
          <p:cNvSpPr txBox="1"/>
          <p:nvPr/>
        </p:nvSpPr>
        <p:spPr>
          <a:xfrm>
            <a:off x="3664648" y="4402301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Host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384A6-2FBE-CC44-9523-D0B5EB1F6AB6}"/>
              </a:ext>
            </a:extLst>
          </p:cNvPr>
          <p:cNvSpPr txBox="1"/>
          <p:nvPr/>
        </p:nvSpPr>
        <p:spPr>
          <a:xfrm>
            <a:off x="6459368" y="447414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Host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67322-663A-7345-B302-28B16690B6E8}"/>
              </a:ext>
            </a:extLst>
          </p:cNvPr>
          <p:cNvSpPr txBox="1"/>
          <p:nvPr/>
        </p:nvSpPr>
        <p:spPr>
          <a:xfrm>
            <a:off x="8669112" y="47343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…</a:t>
            </a:r>
            <a:endParaRPr lang="en-US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B5624043-A466-BF43-B037-66CAE2FF9EA5}"/>
              </a:ext>
            </a:extLst>
          </p:cNvPr>
          <p:cNvSpPr txBox="1"/>
          <p:nvPr/>
        </p:nvSpPr>
        <p:spPr>
          <a:xfrm>
            <a:off x="3115299" y="26427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GPU 0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CAE5C76D-C570-AC48-91BD-35988F07AA95}"/>
              </a:ext>
            </a:extLst>
          </p:cNvPr>
          <p:cNvSpPr txBox="1"/>
          <p:nvPr/>
        </p:nvSpPr>
        <p:spPr>
          <a:xfrm>
            <a:off x="4905430" y="26427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GPU 1</a:t>
            </a: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06D961AC-3CF9-5B47-A00B-DF516EE911A8}"/>
              </a:ext>
            </a:extLst>
          </p:cNvPr>
          <p:cNvSpPr txBox="1"/>
          <p:nvPr/>
        </p:nvSpPr>
        <p:spPr>
          <a:xfrm>
            <a:off x="5894283" y="263282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GPU 2</a:t>
            </a: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531861CC-C1AB-E54B-B165-503C81BFE757}"/>
              </a:ext>
            </a:extLst>
          </p:cNvPr>
          <p:cNvSpPr txBox="1"/>
          <p:nvPr/>
        </p:nvSpPr>
        <p:spPr>
          <a:xfrm>
            <a:off x="6803388" y="2629070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GPU N</a:t>
            </a:r>
            <a:r>
              <a:rPr lang="en-US" altLang="zh-CN" sz="1400"/>
              <a:t>-3</a:t>
            </a:r>
            <a:endParaRPr lang="en-US" sz="1400"/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id="{DC79D053-4BB0-7540-8E43-3FD8330B09D8}"/>
              </a:ext>
            </a:extLst>
          </p:cNvPr>
          <p:cNvSpPr txBox="1"/>
          <p:nvPr/>
        </p:nvSpPr>
        <p:spPr>
          <a:xfrm>
            <a:off x="7844275" y="2629069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GPU N</a:t>
            </a:r>
            <a:r>
              <a:rPr lang="en-US" altLang="zh-CN" sz="1400"/>
              <a:t>-2</a:t>
            </a:r>
            <a:endParaRPr lang="en-US" sz="1400"/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8CCD8166-BAE1-864E-822F-E005AB9C1F4C}"/>
              </a:ext>
            </a:extLst>
          </p:cNvPr>
          <p:cNvSpPr txBox="1"/>
          <p:nvPr/>
        </p:nvSpPr>
        <p:spPr>
          <a:xfrm>
            <a:off x="8748831" y="2628277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GPU N</a:t>
            </a:r>
            <a:r>
              <a:rPr lang="en-US" altLang="zh-CN" sz="1400"/>
              <a:t>-1</a:t>
            </a:r>
            <a:endParaRPr lang="en-US" sz="1400"/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B3875A69-0B95-D64E-9C1E-46BEE45F88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47"/>
          <a:stretch/>
        </p:blipFill>
        <p:spPr>
          <a:xfrm>
            <a:off x="3653064" y="4664578"/>
            <a:ext cx="4482437" cy="2311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B339C-BF64-A547-9525-D5F1FD7F793A}"/>
              </a:ext>
            </a:extLst>
          </p:cNvPr>
          <p:cNvSpPr txBox="1"/>
          <p:nvPr/>
        </p:nvSpPr>
        <p:spPr>
          <a:xfrm>
            <a:off x="2886507" y="506947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F8DF8-843E-C04C-B082-588812C60400}"/>
              </a:ext>
            </a:extLst>
          </p:cNvPr>
          <p:cNvSpPr txBox="1"/>
          <p:nvPr/>
        </p:nvSpPr>
        <p:spPr>
          <a:xfrm>
            <a:off x="2886506" y="54899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81AB0-7EBD-A249-AC3F-68B7FD169AA8}"/>
              </a:ext>
            </a:extLst>
          </p:cNvPr>
          <p:cNvSpPr txBox="1"/>
          <p:nvPr/>
        </p:nvSpPr>
        <p:spPr>
          <a:xfrm>
            <a:off x="2886505" y="588072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696E85-D6C4-444E-BEC3-C14889029D29}"/>
              </a:ext>
            </a:extLst>
          </p:cNvPr>
          <p:cNvSpPr txBox="1"/>
          <p:nvPr/>
        </p:nvSpPr>
        <p:spPr>
          <a:xfrm>
            <a:off x="2886504" y="629029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GPU 3</a:t>
            </a:r>
          </a:p>
        </p:txBody>
      </p:sp>
    </p:spTree>
    <p:extLst>
      <p:ext uri="{BB962C8B-B14F-4D97-AF65-F5344CB8AC3E}">
        <p14:creationId xmlns:p14="http://schemas.microsoft.com/office/powerpoint/2010/main" val="8343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C29A-2F33-1E47-B5E7-EB6C870A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VPipe</a:t>
            </a:r>
            <a:r>
              <a:rPr lang="en-US" dirty="0"/>
              <a:t>: our Pipeline Parallel Training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10C6-E647-464E-BFD1-6CBC3B592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Published in IEEE TPDS 2021</a:t>
            </a:r>
          </a:p>
          <a:p>
            <a:pPr lvl="1"/>
            <a:r>
              <a:rPr lang="en-US" dirty="0"/>
              <a:t>Authors: </a:t>
            </a:r>
            <a:r>
              <a:rPr lang="en-US" dirty="0" err="1"/>
              <a:t>Shixiong</a:t>
            </a:r>
            <a:r>
              <a:rPr lang="en-US" dirty="0"/>
              <a:t> Zhao, </a:t>
            </a:r>
            <a:r>
              <a:rPr lang="en-US" dirty="0" err="1"/>
              <a:t>Fanxin</a:t>
            </a:r>
            <a:r>
              <a:rPr lang="en-US" dirty="0"/>
              <a:t> Li, </a:t>
            </a:r>
            <a:r>
              <a:rPr lang="en-US" dirty="0" err="1"/>
              <a:t>Xusheng</a:t>
            </a:r>
            <a:r>
              <a:rPr lang="en-US" dirty="0"/>
              <a:t> Chen, </a:t>
            </a:r>
            <a:r>
              <a:rPr lang="en-US" dirty="0" err="1"/>
              <a:t>Xiuxian</a:t>
            </a:r>
            <a:r>
              <a:rPr lang="en-US" dirty="0"/>
              <a:t> Guan, </a:t>
            </a:r>
            <a:r>
              <a:rPr lang="en-US" dirty="0" err="1"/>
              <a:t>Jianyu</a:t>
            </a:r>
            <a:r>
              <a:rPr lang="en-US" dirty="0"/>
              <a:t> Jiang, Dong Huang, </a:t>
            </a:r>
            <a:r>
              <a:rPr lang="en-US" dirty="0" err="1"/>
              <a:t>Yuhao</a:t>
            </a:r>
            <a:r>
              <a:rPr lang="en-US" dirty="0"/>
              <a:t> Qing, Sen Wang, Peng Wang, Gong Zhang, Cheng Li, Ping Luo, </a:t>
            </a:r>
            <a:r>
              <a:rPr lang="en-US" u="sng" dirty="0"/>
              <a:t>Heming Cui</a:t>
            </a:r>
          </a:p>
          <a:p>
            <a:r>
              <a:rPr lang="en-US" dirty="0"/>
              <a:t>Achieved cutting-edge training throughput on big models (e.g., BERT)</a:t>
            </a:r>
          </a:p>
          <a:p>
            <a:pPr lvl="1"/>
            <a:r>
              <a:rPr lang="en-US" dirty="0"/>
              <a:t>2x throughput </a:t>
            </a:r>
            <a:r>
              <a:rPr lang="en-US" dirty="0" err="1"/>
              <a:t>v.s</a:t>
            </a:r>
            <a:r>
              <a:rPr lang="en-US" dirty="0"/>
              <a:t>. Pipedream (Microsoft, SOSP '19)</a:t>
            </a:r>
          </a:p>
          <a:p>
            <a:pPr lvl="1"/>
            <a:r>
              <a:rPr lang="en-US" dirty="0"/>
              <a:t>1.3x throughput </a:t>
            </a:r>
            <a:r>
              <a:rPr lang="en-US" dirty="0" err="1"/>
              <a:t>v.s</a:t>
            </a:r>
            <a:r>
              <a:rPr lang="en-US" dirty="0"/>
              <a:t>. </a:t>
            </a:r>
            <a:r>
              <a:rPr lang="en-US" dirty="0" err="1"/>
              <a:t>GPipe</a:t>
            </a:r>
            <a:r>
              <a:rPr lang="en-US" dirty="0"/>
              <a:t> (Google, </a:t>
            </a:r>
            <a:r>
              <a:rPr lang="en-US" dirty="0" err="1"/>
              <a:t>NeurIPS</a:t>
            </a:r>
            <a:r>
              <a:rPr lang="en-US" dirty="0"/>
              <a:t> '19)</a:t>
            </a:r>
          </a:p>
          <a:p>
            <a:r>
              <a:rPr lang="en-US" dirty="0"/>
              <a:t>Support extremely dynamic training processes (e.g., Evolved Transformer)</a:t>
            </a:r>
          </a:p>
          <a:p>
            <a:pPr lvl="1"/>
            <a:r>
              <a:rPr lang="en-US" dirty="0"/>
              <a:t>4x throughput compared with Pipedream and </a:t>
            </a:r>
            <a:r>
              <a:rPr lang="en-US" dirty="0" err="1"/>
              <a:t>Gpipe</a:t>
            </a:r>
            <a:endParaRPr lang="en-US" dirty="0"/>
          </a:p>
          <a:p>
            <a:r>
              <a:rPr lang="en-US" dirty="0"/>
              <a:t>3-D parallel training system platform in Huawei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9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633F-BCEB-0D44-8786-07FC3A8F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Pipeline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5753-13BD-0243-80A9-7449FAE1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1: Imbalanced Memory Burden</a:t>
            </a:r>
          </a:p>
          <a:p>
            <a:pPr lvl="1"/>
            <a:r>
              <a:rPr lang="en-US" dirty="0"/>
              <a:t> Recall that - </a:t>
            </a:r>
          </a:p>
          <a:p>
            <a:pPr lvl="2"/>
            <a:r>
              <a:rPr lang="en-US" dirty="0"/>
              <a:t>Activations are the major memory consumption</a:t>
            </a:r>
          </a:p>
          <a:p>
            <a:pPr lvl="2"/>
            <a:r>
              <a:rPr lang="en-US" dirty="0"/>
              <a:t>Produced in Forward Pass and Consumed in Backward Pass</a:t>
            </a: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D9A33451-8AD3-2B42-B627-49B1A8DE5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53" y="3765847"/>
            <a:ext cx="8500494" cy="28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3FE1-544B-B24D-92BC-EC0058A3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Pipeline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0E8B-5127-4E46-82CA-22A9946E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34026" cy="4351338"/>
          </a:xfrm>
        </p:spPr>
        <p:txBody>
          <a:bodyPr/>
          <a:lstStyle/>
          <a:p>
            <a:r>
              <a:rPr lang="en-US" dirty="0"/>
              <a:t>Challenge 1: Imbalanced Memory Burden</a:t>
            </a:r>
          </a:p>
          <a:p>
            <a:r>
              <a:rPr lang="en-US" dirty="0"/>
              <a:t>Problem caused:</a:t>
            </a:r>
          </a:p>
          <a:p>
            <a:pPr lvl="1"/>
            <a:r>
              <a:rPr lang="en-US" dirty="0"/>
              <a:t>The first GPU immediately reached limits</a:t>
            </a:r>
          </a:p>
          <a:p>
            <a:pPr lvl="1"/>
            <a:r>
              <a:rPr lang="en-US" dirty="0"/>
              <a:t>Limit the batch size when training large DNNs</a:t>
            </a:r>
          </a:p>
          <a:p>
            <a:pPr lvl="1"/>
            <a:r>
              <a:rPr lang="en-US" dirty="0"/>
              <a:t>Low batch size =&gt; Low GPU ALU utilization</a:t>
            </a:r>
          </a:p>
          <a:p>
            <a:pPr lvl="2"/>
            <a:r>
              <a:rPr lang="en-US" dirty="0"/>
              <a:t>GPU requires large enough batch size to use its hardware power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8F9EC79-290B-4145-96F4-14C87A27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86" y="2264323"/>
            <a:ext cx="6260914" cy="31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7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4FBB-6B1C-D843-A53B-441F4487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51338"/>
          </a:xfrm>
        </p:spPr>
        <p:txBody>
          <a:bodyPr/>
          <a:lstStyle/>
          <a:p>
            <a:r>
              <a:rPr lang="en-US" dirty="0"/>
              <a:t>Challenges 2: Dynamic layer changing / parameter pruning when serving dynamic training processes </a:t>
            </a:r>
          </a:p>
          <a:p>
            <a:r>
              <a:rPr lang="en-US" dirty="0"/>
              <a:t>Problem caused: </a:t>
            </a:r>
          </a:p>
          <a:p>
            <a:pPr lvl="1"/>
            <a:r>
              <a:rPr lang="en-US" dirty="0"/>
              <a:t>Pipeline stage partition becomes imbalanced</a:t>
            </a:r>
          </a:p>
          <a:p>
            <a:pPr lvl="1"/>
            <a:r>
              <a:rPr lang="en-US" dirty="0"/>
              <a:t>Imbalanced stage partition =&gt; causes bubbles and lowers the throughput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69E5D1-4AB4-7848-9963-4CF48539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Pipeline Parallelism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CAD0F-AEFD-6044-AB73-98518E68B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79" y="3715544"/>
            <a:ext cx="8188134" cy="31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892</Words>
  <Application>Microsoft Office PowerPoint</Application>
  <PresentationFormat>宽屏</PresentationFormat>
  <Paragraphs>139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Pipeline Parallel Systems for Big AI Models </vt:lpstr>
      <vt:lpstr>Trends of Machine Learning (ML) models</vt:lpstr>
      <vt:lpstr>Revisit DNN Training</vt:lpstr>
      <vt:lpstr>Parallel Training</vt:lpstr>
      <vt:lpstr>Pipeline Parallelism</vt:lpstr>
      <vt:lpstr>VPipe: our Pipeline Parallel Training System </vt:lpstr>
      <vt:lpstr>Challenges for Pipeline Parallelism</vt:lpstr>
      <vt:lpstr>Challenges for Pipeline Parallelism</vt:lpstr>
      <vt:lpstr>Challenges for Pipeline Parallelism</vt:lpstr>
      <vt:lpstr>Existing systems </vt:lpstr>
      <vt:lpstr>VPipe in a nutshell</vt:lpstr>
      <vt:lpstr>VPipe Architecture</vt:lpstr>
      <vt:lpstr>Swap, recompute, and partition forms a combinatorial optimization problem</vt:lpstr>
      <vt:lpstr>Non-stop layer migration protocol</vt:lpstr>
      <vt:lpstr>Evaluation Results </vt:lpstr>
      <vt:lpstr>Evaluation Results </vt:lpstr>
      <vt:lpstr>Extend VPipe to a system platform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 Parallel Systems for Big AI Models </dc:title>
  <dc:creator>1</dc:creator>
  <cp:lastModifiedBy>A8555</cp:lastModifiedBy>
  <cp:revision>11</cp:revision>
  <dcterms:created xsi:type="dcterms:W3CDTF">2021-07-18T16:31:24Z</dcterms:created>
  <dcterms:modified xsi:type="dcterms:W3CDTF">2021-09-28T02:40:16Z</dcterms:modified>
</cp:coreProperties>
</file>